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74" r:id="rId2"/>
    <p:sldMasterId id="2147483734" r:id="rId3"/>
    <p:sldMasterId id="2147483715" r:id="rId4"/>
    <p:sldMasterId id="2147483813" r:id="rId5"/>
    <p:sldMasterId id="2147483838" r:id="rId6"/>
    <p:sldMasterId id="2147483850" r:id="rId7"/>
  </p:sldMasterIdLst>
  <p:notesMasterIdLst>
    <p:notesMasterId r:id="rId66"/>
  </p:notesMasterIdLst>
  <p:handoutMasterIdLst>
    <p:handoutMasterId r:id="rId67"/>
  </p:handoutMasterIdLst>
  <p:sldIdLst>
    <p:sldId id="258" r:id="rId8"/>
    <p:sldId id="280" r:id="rId9"/>
    <p:sldId id="322" r:id="rId10"/>
    <p:sldId id="261" r:id="rId11"/>
    <p:sldId id="262" r:id="rId12"/>
    <p:sldId id="323" r:id="rId13"/>
    <p:sldId id="380" r:id="rId14"/>
    <p:sldId id="381" r:id="rId15"/>
    <p:sldId id="416" r:id="rId16"/>
    <p:sldId id="383" r:id="rId17"/>
    <p:sldId id="326" r:id="rId18"/>
    <p:sldId id="265" r:id="rId19"/>
    <p:sldId id="266" r:id="rId20"/>
    <p:sldId id="327" r:id="rId21"/>
    <p:sldId id="384" r:id="rId22"/>
    <p:sldId id="385" r:id="rId23"/>
    <p:sldId id="386" r:id="rId24"/>
    <p:sldId id="387" r:id="rId25"/>
    <p:sldId id="389" r:id="rId26"/>
    <p:sldId id="390" r:id="rId27"/>
    <p:sldId id="391" r:id="rId28"/>
    <p:sldId id="392" r:id="rId29"/>
    <p:sldId id="328" r:id="rId30"/>
    <p:sldId id="388" r:id="rId31"/>
    <p:sldId id="393" r:id="rId32"/>
    <p:sldId id="394" r:id="rId33"/>
    <p:sldId id="395" r:id="rId34"/>
    <p:sldId id="329" r:id="rId35"/>
    <p:sldId id="396" r:id="rId36"/>
    <p:sldId id="397" r:id="rId37"/>
    <p:sldId id="399" r:id="rId38"/>
    <p:sldId id="400" r:id="rId39"/>
    <p:sldId id="401" r:id="rId40"/>
    <p:sldId id="402" r:id="rId41"/>
    <p:sldId id="403" r:id="rId42"/>
    <p:sldId id="404" r:id="rId43"/>
    <p:sldId id="405" r:id="rId44"/>
    <p:sldId id="406" r:id="rId45"/>
    <p:sldId id="407" r:id="rId46"/>
    <p:sldId id="331" r:id="rId47"/>
    <p:sldId id="398" r:id="rId48"/>
    <p:sldId id="408" r:id="rId49"/>
    <p:sldId id="349" r:id="rId50"/>
    <p:sldId id="267" r:id="rId51"/>
    <p:sldId id="268" r:id="rId52"/>
    <p:sldId id="346" r:id="rId53"/>
    <p:sldId id="409" r:id="rId54"/>
    <p:sldId id="410" r:id="rId55"/>
    <p:sldId id="411" r:id="rId56"/>
    <p:sldId id="330" r:id="rId57"/>
    <p:sldId id="269" r:id="rId58"/>
    <p:sldId id="343" r:id="rId59"/>
    <p:sldId id="412" r:id="rId60"/>
    <p:sldId id="345" r:id="rId61"/>
    <p:sldId id="413" r:id="rId62"/>
    <p:sldId id="414" r:id="rId63"/>
    <p:sldId id="415" r:id="rId64"/>
    <p:sldId id="279" r:id="rId65"/>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547EBF"/>
          </p15:clr>
        </p15:guide>
        <p15:guide id="2" pos="4608" userDrawn="1">
          <p15:clr>
            <a:srgbClr val="547EBF"/>
          </p15:clr>
        </p15:guide>
        <p15:guide id="3" pos="6912" userDrawn="1">
          <p15:clr>
            <a:srgbClr val="547EBF"/>
          </p15:clr>
        </p15:guide>
        <p15:guide id="4" pos="2304" userDrawn="1">
          <p15:clr>
            <a:srgbClr val="547EBF"/>
          </p15:clr>
        </p15:guide>
        <p15:guide id="5" orient="horz" pos="1843" userDrawn="1">
          <p15:clr>
            <a:srgbClr val="547EBF"/>
          </p15:clr>
        </p15:guide>
        <p15:guide id="6" orient="horz" pos="4493" userDrawn="1">
          <p15:clr>
            <a:srgbClr val="547EBF"/>
          </p15:clr>
        </p15:guide>
        <p15:guide id="7" userDrawn="1">
          <p15:clr>
            <a:srgbClr val="547EBF"/>
          </p15:clr>
        </p15:guide>
        <p15:guide id="8" pos="9216" userDrawn="1">
          <p15:clr>
            <a:srgbClr val="547EBF"/>
          </p15:clr>
        </p15:guide>
        <p15:guide id="9" orient="horz" pos="2650" userDrawn="1">
          <p15:clr>
            <a:srgbClr val="547EBF"/>
          </p15:clr>
        </p15:guide>
        <p15:guide id="10" orient="horz" pos="5184" userDrawn="1">
          <p15:clr>
            <a:srgbClr val="547EBF"/>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 id="2" name="Archana Ananthanarayan" initials="AA" lastIdx="12" clrIdx="1">
    <p:extLst>
      <p:ext uri="{19B8F6BF-5375-455C-9EA6-DF929625EA0E}">
        <p15:presenceInfo xmlns:p15="http://schemas.microsoft.com/office/powerpoint/2012/main" userId="S::arcanant@in.ibm.com::2adb1813-ae62-4b3f-bcca-a6b278b332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DFF"/>
    <a:srgbClr val="97C1FF"/>
    <a:srgbClr val="051B75"/>
    <a:srgbClr val="0530AD"/>
    <a:srgbClr val="054ADA"/>
    <a:srgbClr val="FFFFFF"/>
    <a:srgbClr val="FF9FC2"/>
    <a:srgbClr val="FFCFE0"/>
    <a:srgbClr val="ED528A"/>
    <a:srgbClr val="D0A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376" autoAdjust="0"/>
  </p:normalViewPr>
  <p:slideViewPr>
    <p:cSldViewPr snapToObjects="1">
      <p:cViewPr varScale="1">
        <p:scale>
          <a:sx n="55" d="100"/>
          <a:sy n="55" d="100"/>
        </p:scale>
        <p:origin x="1697" y="52"/>
      </p:cViewPr>
      <p:guideLst>
        <p:guide orient="horz" pos="2592"/>
        <p:guide pos="4608"/>
        <p:guide pos="6912"/>
        <p:guide pos="2304"/>
        <p:guide orient="horz" pos="1843"/>
        <p:guide orient="horz" pos="4493"/>
        <p:guide/>
        <p:guide pos="9216"/>
        <p:guide orient="horz" pos="2650"/>
        <p:guide orient="horz" pos="5184"/>
      </p:guideLst>
    </p:cSldViewPr>
  </p:slideViewPr>
  <p:notesTextViewPr>
    <p:cViewPr>
      <p:scale>
        <a:sx n="1" d="1"/>
        <a:sy n="1" d="1"/>
      </p:scale>
      <p:origin x="0" y="0"/>
    </p:cViewPr>
  </p:notesTextViewPr>
  <p:sorterViewPr>
    <p:cViewPr>
      <p:scale>
        <a:sx n="68" d="100"/>
        <a:sy n="68" d="100"/>
      </p:scale>
      <p:origin x="0" y="0"/>
    </p:cViewPr>
  </p:sorterViewPr>
  <p:notesViewPr>
    <p:cSldViewPr snapToObjects="1">
      <p:cViewPr varScale="1">
        <p:scale>
          <a:sx n="67" d="100"/>
          <a:sy n="67" d="100"/>
        </p:scale>
        <p:origin x="2376" y="84"/>
      </p:cViewPr>
      <p:guideLst/>
    </p:cSldViewPr>
  </p:notesViewPr>
  <p:gridSpacing cx="45720" cy="4572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E27BF4-9131-47C0-B5A1-7D6F613AC2D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IN"/>
        </a:p>
      </dgm:t>
    </dgm:pt>
    <dgm:pt modelId="{B12121CB-379B-43AD-938E-4C28737FDF0D}">
      <dgm:prSet/>
      <dgm:spPr/>
      <dgm:t>
        <a:bodyPr/>
        <a:lstStyle/>
        <a:p>
          <a:r>
            <a:rPr lang="en-IN" dirty="0">
              <a:latin typeface="IBM Plex Sans" panose="020B0503050203000203" pitchFamily="34" charset="0"/>
            </a:rPr>
            <a:t>Independent Development</a:t>
          </a:r>
        </a:p>
      </dgm:t>
    </dgm:pt>
    <dgm:pt modelId="{0E8EC911-6E76-44AF-B3A6-E5D9671A5A2F}" type="parTrans" cxnId="{77C279D9-A78F-4F79-A1DE-36D04B28ADCC}">
      <dgm:prSet/>
      <dgm:spPr/>
      <dgm:t>
        <a:bodyPr/>
        <a:lstStyle/>
        <a:p>
          <a:endParaRPr lang="en-IN">
            <a:latin typeface="IBM Plex Sans" panose="020B0503050203000203" pitchFamily="34" charset="0"/>
          </a:endParaRPr>
        </a:p>
      </dgm:t>
    </dgm:pt>
    <dgm:pt modelId="{BC4845FE-E56B-4CD2-8114-D0A4EBA80425}" type="sibTrans" cxnId="{77C279D9-A78F-4F79-A1DE-36D04B28ADCC}">
      <dgm:prSet/>
      <dgm:spPr/>
      <dgm:t>
        <a:bodyPr/>
        <a:lstStyle/>
        <a:p>
          <a:endParaRPr lang="en-IN">
            <a:latin typeface="IBM Plex Sans" panose="020B0503050203000203" pitchFamily="34" charset="0"/>
          </a:endParaRPr>
        </a:p>
      </dgm:t>
    </dgm:pt>
    <dgm:pt modelId="{2A3598D7-103E-4ABE-BD61-398F1179C104}">
      <dgm:prSet phldrT="[Text]"/>
      <dgm:spPr/>
      <dgm:t>
        <a:bodyPr/>
        <a:lstStyle/>
        <a:p>
          <a:r>
            <a:rPr lang="en-IN" dirty="0">
              <a:latin typeface="IBM Plex Sans" panose="020B0503050203000203" pitchFamily="34" charset="0"/>
            </a:rPr>
            <a:t>Independent Deployment</a:t>
          </a:r>
        </a:p>
      </dgm:t>
    </dgm:pt>
    <dgm:pt modelId="{85D19F67-E983-4629-9BB4-119670EACC50}" type="parTrans" cxnId="{5E848DFD-7A3A-4F47-81CD-6FAC47D10491}">
      <dgm:prSet/>
      <dgm:spPr/>
      <dgm:t>
        <a:bodyPr/>
        <a:lstStyle/>
        <a:p>
          <a:endParaRPr lang="en-IN">
            <a:latin typeface="IBM Plex Sans" panose="020B0503050203000203" pitchFamily="34" charset="0"/>
          </a:endParaRPr>
        </a:p>
      </dgm:t>
    </dgm:pt>
    <dgm:pt modelId="{A1CE3776-B473-45AA-8A32-42BB83B813AB}" type="sibTrans" cxnId="{5E848DFD-7A3A-4F47-81CD-6FAC47D10491}">
      <dgm:prSet/>
      <dgm:spPr/>
      <dgm:t>
        <a:bodyPr/>
        <a:lstStyle/>
        <a:p>
          <a:endParaRPr lang="en-IN">
            <a:latin typeface="IBM Plex Sans" panose="020B0503050203000203" pitchFamily="34" charset="0"/>
          </a:endParaRPr>
        </a:p>
      </dgm:t>
    </dgm:pt>
    <dgm:pt modelId="{49723A7D-042D-4388-8853-EB9F4AD93980}">
      <dgm:prSet phldrT="[Text]"/>
      <dgm:spPr/>
      <dgm:t>
        <a:bodyPr/>
        <a:lstStyle/>
        <a:p>
          <a:r>
            <a:rPr lang="en-IN" dirty="0">
              <a:latin typeface="IBM Plex Sans" panose="020B0503050203000203" pitchFamily="34" charset="0"/>
            </a:rPr>
            <a:t>Independent Scalability</a:t>
          </a:r>
        </a:p>
      </dgm:t>
    </dgm:pt>
    <dgm:pt modelId="{EED60F70-42AC-46DD-9B22-C4ADA40488CE}" type="parTrans" cxnId="{337EC894-4200-43A1-A694-4E84542152B6}">
      <dgm:prSet/>
      <dgm:spPr/>
      <dgm:t>
        <a:bodyPr/>
        <a:lstStyle/>
        <a:p>
          <a:endParaRPr lang="en-IN">
            <a:latin typeface="IBM Plex Sans" panose="020B0503050203000203" pitchFamily="34" charset="0"/>
          </a:endParaRPr>
        </a:p>
      </dgm:t>
    </dgm:pt>
    <dgm:pt modelId="{CA1C8B08-D355-4170-95D1-D7B0549F7A1C}" type="sibTrans" cxnId="{337EC894-4200-43A1-A694-4E84542152B6}">
      <dgm:prSet/>
      <dgm:spPr/>
      <dgm:t>
        <a:bodyPr/>
        <a:lstStyle/>
        <a:p>
          <a:endParaRPr lang="en-IN">
            <a:latin typeface="IBM Plex Sans" panose="020B0503050203000203" pitchFamily="34" charset="0"/>
          </a:endParaRPr>
        </a:p>
      </dgm:t>
    </dgm:pt>
    <dgm:pt modelId="{16074E26-8B45-4F8E-826A-5C4B8147F59D}">
      <dgm:prSet phldrT="[Text]"/>
      <dgm:spPr/>
      <dgm:t>
        <a:bodyPr/>
        <a:lstStyle/>
        <a:p>
          <a:r>
            <a:rPr lang="en-IN" dirty="0">
              <a:latin typeface="IBM Plex Sans" panose="020B0503050203000203" pitchFamily="34" charset="0"/>
            </a:rPr>
            <a:t>Isolated Teams</a:t>
          </a:r>
        </a:p>
      </dgm:t>
    </dgm:pt>
    <dgm:pt modelId="{4E4788FD-B730-44C3-99FE-292F87BEFD4D}" type="parTrans" cxnId="{DBB1BDF7-CA78-46A2-B715-00426299AC33}">
      <dgm:prSet/>
      <dgm:spPr/>
      <dgm:t>
        <a:bodyPr/>
        <a:lstStyle/>
        <a:p>
          <a:endParaRPr lang="en-IN">
            <a:latin typeface="IBM Plex Sans" panose="020B0503050203000203" pitchFamily="34" charset="0"/>
          </a:endParaRPr>
        </a:p>
      </dgm:t>
    </dgm:pt>
    <dgm:pt modelId="{9FD8CAAB-00BE-4D32-9905-6B4F814B7570}" type="sibTrans" cxnId="{DBB1BDF7-CA78-46A2-B715-00426299AC33}">
      <dgm:prSet/>
      <dgm:spPr/>
      <dgm:t>
        <a:bodyPr/>
        <a:lstStyle/>
        <a:p>
          <a:endParaRPr lang="en-IN">
            <a:latin typeface="IBM Plex Sans" panose="020B0503050203000203" pitchFamily="34" charset="0"/>
          </a:endParaRPr>
        </a:p>
      </dgm:t>
    </dgm:pt>
    <dgm:pt modelId="{3983AC15-5289-4D5F-90F0-F77BAFAF73EE}">
      <dgm:prSet phldrT="[Text]"/>
      <dgm:spPr/>
      <dgm:t>
        <a:bodyPr/>
        <a:lstStyle/>
        <a:p>
          <a:r>
            <a:rPr lang="en-IN" dirty="0">
              <a:latin typeface="IBM Plex Sans" panose="020B0503050203000203" pitchFamily="34" charset="0"/>
            </a:rPr>
            <a:t>Eventually Consistent </a:t>
          </a:r>
        </a:p>
      </dgm:t>
    </dgm:pt>
    <dgm:pt modelId="{A6BE94F9-12C3-4447-80DE-671935C4C665}" type="parTrans" cxnId="{ADCE898F-0CE2-41AE-815E-BFE9B5F725FC}">
      <dgm:prSet/>
      <dgm:spPr/>
      <dgm:t>
        <a:bodyPr/>
        <a:lstStyle/>
        <a:p>
          <a:endParaRPr lang="en-IN">
            <a:latin typeface="IBM Plex Sans" panose="020B0503050203000203" pitchFamily="34" charset="0"/>
          </a:endParaRPr>
        </a:p>
      </dgm:t>
    </dgm:pt>
    <dgm:pt modelId="{41411715-FAC0-4262-87AB-22DD43F6FAE6}" type="sibTrans" cxnId="{ADCE898F-0CE2-41AE-815E-BFE9B5F725FC}">
      <dgm:prSet/>
      <dgm:spPr/>
      <dgm:t>
        <a:bodyPr/>
        <a:lstStyle/>
        <a:p>
          <a:endParaRPr lang="en-IN">
            <a:latin typeface="IBM Plex Sans" panose="020B0503050203000203" pitchFamily="34" charset="0"/>
          </a:endParaRPr>
        </a:p>
      </dgm:t>
    </dgm:pt>
    <dgm:pt modelId="{D95397F9-6C05-4F4D-BA57-351610BE4680}">
      <dgm:prSet phldrT="[Text]" custT="1"/>
      <dgm:spPr/>
      <dgm:t>
        <a:bodyPr/>
        <a:lstStyle/>
        <a:p>
          <a:r>
            <a:rPr lang="en-IN" sz="1400" dirty="0">
              <a:latin typeface="IBM Plex Sans" panose="020B0503050203000203" pitchFamily="34" charset="0"/>
            </a:rPr>
            <a:t>Fast feature rollout</a:t>
          </a:r>
        </a:p>
      </dgm:t>
    </dgm:pt>
    <dgm:pt modelId="{629996B0-0DA5-47EA-BE4A-2C97F760E8D3}" type="parTrans" cxnId="{297052EB-E3CC-4709-842D-C2C0605201C1}">
      <dgm:prSet/>
      <dgm:spPr/>
      <dgm:t>
        <a:bodyPr/>
        <a:lstStyle/>
        <a:p>
          <a:endParaRPr lang="en-IN">
            <a:latin typeface="IBM Plex Sans" panose="020B0503050203000203" pitchFamily="34" charset="0"/>
          </a:endParaRPr>
        </a:p>
      </dgm:t>
    </dgm:pt>
    <dgm:pt modelId="{CC033F40-1ED7-404D-8A03-3D6ED445008A}" type="sibTrans" cxnId="{297052EB-E3CC-4709-842D-C2C0605201C1}">
      <dgm:prSet/>
      <dgm:spPr/>
      <dgm:t>
        <a:bodyPr/>
        <a:lstStyle/>
        <a:p>
          <a:endParaRPr lang="en-IN">
            <a:latin typeface="IBM Plex Sans" panose="020B0503050203000203" pitchFamily="34" charset="0"/>
          </a:endParaRPr>
        </a:p>
      </dgm:t>
    </dgm:pt>
    <dgm:pt modelId="{468CA71B-ABDD-41CF-8DB6-C87FA3611957}">
      <dgm:prSet phldrT="[Text]" custT="1"/>
      <dgm:spPr/>
      <dgm:t>
        <a:bodyPr/>
        <a:lstStyle/>
        <a:p>
          <a:r>
            <a:rPr lang="en-IN" sz="1400" dirty="0">
              <a:latin typeface="IBM Plex Sans" panose="020B0503050203000203" pitchFamily="34" charset="0"/>
            </a:rPr>
            <a:t>Greater Time to market</a:t>
          </a:r>
        </a:p>
      </dgm:t>
    </dgm:pt>
    <dgm:pt modelId="{E7FDA20C-6E68-43DE-B6E0-D88E05711478}" type="parTrans" cxnId="{E87F0FFC-1553-43E7-95E5-736142F84978}">
      <dgm:prSet/>
      <dgm:spPr/>
      <dgm:t>
        <a:bodyPr/>
        <a:lstStyle/>
        <a:p>
          <a:endParaRPr lang="en-IN">
            <a:latin typeface="IBM Plex Sans" panose="020B0503050203000203" pitchFamily="34" charset="0"/>
          </a:endParaRPr>
        </a:p>
      </dgm:t>
    </dgm:pt>
    <dgm:pt modelId="{30F432D6-FBE7-4351-B336-86B09264282A}" type="sibTrans" cxnId="{E87F0FFC-1553-43E7-95E5-736142F84978}">
      <dgm:prSet/>
      <dgm:spPr/>
      <dgm:t>
        <a:bodyPr/>
        <a:lstStyle/>
        <a:p>
          <a:endParaRPr lang="en-IN">
            <a:latin typeface="IBM Plex Sans" panose="020B0503050203000203" pitchFamily="34" charset="0"/>
          </a:endParaRPr>
        </a:p>
      </dgm:t>
    </dgm:pt>
    <dgm:pt modelId="{3EF7807F-E366-4355-B42D-B9B01625D692}">
      <dgm:prSet phldrT="[Text]" custT="1"/>
      <dgm:spPr/>
      <dgm:t>
        <a:bodyPr/>
        <a:lstStyle/>
        <a:p>
          <a:r>
            <a:rPr lang="en-IN" sz="1400" dirty="0">
              <a:latin typeface="IBM Plex Sans" panose="020B0503050203000203" pitchFamily="34" charset="0"/>
            </a:rPr>
            <a:t>Faster feature rollout</a:t>
          </a:r>
        </a:p>
      </dgm:t>
    </dgm:pt>
    <dgm:pt modelId="{6279C740-7F89-4AED-9894-844817770261}" type="parTrans" cxnId="{456E075A-E077-44B4-84BF-8A25079A3040}">
      <dgm:prSet/>
      <dgm:spPr/>
      <dgm:t>
        <a:bodyPr/>
        <a:lstStyle/>
        <a:p>
          <a:endParaRPr lang="en-IN">
            <a:latin typeface="IBM Plex Sans" panose="020B0503050203000203" pitchFamily="34" charset="0"/>
          </a:endParaRPr>
        </a:p>
      </dgm:t>
    </dgm:pt>
    <dgm:pt modelId="{4D772F9B-6E17-436F-8F8E-1604779B3858}" type="sibTrans" cxnId="{456E075A-E077-44B4-84BF-8A25079A3040}">
      <dgm:prSet/>
      <dgm:spPr/>
      <dgm:t>
        <a:bodyPr/>
        <a:lstStyle/>
        <a:p>
          <a:endParaRPr lang="en-IN">
            <a:latin typeface="IBM Plex Sans" panose="020B0503050203000203" pitchFamily="34" charset="0"/>
          </a:endParaRPr>
        </a:p>
      </dgm:t>
    </dgm:pt>
    <dgm:pt modelId="{CCC2F787-867D-490A-B6AC-67FBF90D3905}">
      <dgm:prSet phldrT="[Text]" custT="1"/>
      <dgm:spPr/>
      <dgm:t>
        <a:bodyPr/>
        <a:lstStyle/>
        <a:p>
          <a:r>
            <a:rPr lang="en-IN" sz="1400" dirty="0">
              <a:latin typeface="IBM Plex Sans" panose="020B0503050203000203" pitchFamily="34" charset="0"/>
            </a:rPr>
            <a:t>Least impact on the whole application</a:t>
          </a:r>
        </a:p>
      </dgm:t>
    </dgm:pt>
    <dgm:pt modelId="{15853256-505E-45E4-AFC7-06D2249A3B87}" type="parTrans" cxnId="{F3469A3A-4737-4B2C-A790-8824CDB491FB}">
      <dgm:prSet/>
      <dgm:spPr/>
      <dgm:t>
        <a:bodyPr/>
        <a:lstStyle/>
        <a:p>
          <a:endParaRPr lang="en-IN">
            <a:latin typeface="IBM Plex Sans" panose="020B0503050203000203" pitchFamily="34" charset="0"/>
          </a:endParaRPr>
        </a:p>
      </dgm:t>
    </dgm:pt>
    <dgm:pt modelId="{86A9AB3A-C786-49C8-9A6C-32533261F85A}" type="sibTrans" cxnId="{F3469A3A-4737-4B2C-A790-8824CDB491FB}">
      <dgm:prSet/>
      <dgm:spPr/>
      <dgm:t>
        <a:bodyPr/>
        <a:lstStyle/>
        <a:p>
          <a:endParaRPr lang="en-IN">
            <a:latin typeface="IBM Plex Sans" panose="020B0503050203000203" pitchFamily="34" charset="0"/>
          </a:endParaRPr>
        </a:p>
      </dgm:t>
    </dgm:pt>
    <dgm:pt modelId="{63841DF8-F2C8-4D73-BEB6-CDCF3B349017}">
      <dgm:prSet phldrT="[Text]" custT="1"/>
      <dgm:spPr/>
      <dgm:t>
        <a:bodyPr/>
        <a:lstStyle/>
        <a:p>
          <a:r>
            <a:rPr lang="en-IN" sz="1400" dirty="0">
              <a:latin typeface="IBM Plex Sans" panose="020B0503050203000203" pitchFamily="34" charset="0"/>
            </a:rPr>
            <a:t>Greater Time to Market</a:t>
          </a:r>
        </a:p>
      </dgm:t>
    </dgm:pt>
    <dgm:pt modelId="{D9B82F5A-1B7E-4999-A657-667A0C5E900D}" type="parTrans" cxnId="{F1767422-2EC7-484E-8713-AB3726C76645}">
      <dgm:prSet/>
      <dgm:spPr/>
      <dgm:t>
        <a:bodyPr/>
        <a:lstStyle/>
        <a:p>
          <a:endParaRPr lang="en-IN">
            <a:latin typeface="IBM Plex Sans" panose="020B0503050203000203" pitchFamily="34" charset="0"/>
          </a:endParaRPr>
        </a:p>
      </dgm:t>
    </dgm:pt>
    <dgm:pt modelId="{980A11BE-AB57-4C8A-AEDB-EAD503A2A48B}" type="sibTrans" cxnId="{F1767422-2EC7-484E-8713-AB3726C76645}">
      <dgm:prSet/>
      <dgm:spPr/>
      <dgm:t>
        <a:bodyPr/>
        <a:lstStyle/>
        <a:p>
          <a:endParaRPr lang="en-IN">
            <a:latin typeface="IBM Plex Sans" panose="020B0503050203000203" pitchFamily="34" charset="0"/>
          </a:endParaRPr>
        </a:p>
      </dgm:t>
    </dgm:pt>
    <dgm:pt modelId="{32B2B852-DBFB-493C-B0E1-1CE596BA8B5D}">
      <dgm:prSet phldrT="[Text]" custT="1"/>
      <dgm:spPr/>
      <dgm:t>
        <a:bodyPr/>
        <a:lstStyle/>
        <a:p>
          <a:r>
            <a:rPr lang="en-IN" sz="1400" dirty="0">
              <a:latin typeface="IBM Plex Sans" panose="020B0503050203000203" pitchFamily="34" charset="0"/>
            </a:rPr>
            <a:t>Isolated Scaling</a:t>
          </a:r>
        </a:p>
      </dgm:t>
    </dgm:pt>
    <dgm:pt modelId="{64CBB23C-8B43-4B68-A50C-E9A388473132}" type="parTrans" cxnId="{5EA08EB8-DB01-42B4-BFE8-6B053B318447}">
      <dgm:prSet/>
      <dgm:spPr/>
      <dgm:t>
        <a:bodyPr/>
        <a:lstStyle/>
        <a:p>
          <a:endParaRPr lang="en-IN">
            <a:latin typeface="IBM Plex Sans" panose="020B0503050203000203" pitchFamily="34" charset="0"/>
          </a:endParaRPr>
        </a:p>
      </dgm:t>
    </dgm:pt>
    <dgm:pt modelId="{7CF311D1-130A-47DA-8BF7-D0057C16A6F9}" type="sibTrans" cxnId="{5EA08EB8-DB01-42B4-BFE8-6B053B318447}">
      <dgm:prSet/>
      <dgm:spPr/>
      <dgm:t>
        <a:bodyPr/>
        <a:lstStyle/>
        <a:p>
          <a:endParaRPr lang="en-IN">
            <a:latin typeface="IBM Plex Sans" panose="020B0503050203000203" pitchFamily="34" charset="0"/>
          </a:endParaRPr>
        </a:p>
      </dgm:t>
    </dgm:pt>
    <dgm:pt modelId="{438D8142-1E74-4C27-B089-53B43B83EDAC}">
      <dgm:prSet phldrT="[Text]" custT="1"/>
      <dgm:spPr/>
      <dgm:t>
        <a:bodyPr/>
        <a:lstStyle/>
        <a:p>
          <a:r>
            <a:rPr lang="en-IN" sz="1400" dirty="0">
              <a:latin typeface="IBM Plex Sans" panose="020B0503050203000203" pitchFamily="34" charset="0"/>
            </a:rPr>
            <a:t>Focussed Scaling</a:t>
          </a:r>
        </a:p>
      </dgm:t>
    </dgm:pt>
    <dgm:pt modelId="{E69FCF24-C3CC-4276-9B33-B03B06C68690}" type="parTrans" cxnId="{2B989601-8968-4971-BEB6-947EE907742D}">
      <dgm:prSet/>
      <dgm:spPr/>
      <dgm:t>
        <a:bodyPr/>
        <a:lstStyle/>
        <a:p>
          <a:endParaRPr lang="en-IN">
            <a:latin typeface="IBM Plex Sans" panose="020B0503050203000203" pitchFamily="34" charset="0"/>
          </a:endParaRPr>
        </a:p>
      </dgm:t>
    </dgm:pt>
    <dgm:pt modelId="{D9A418D5-BB32-46DB-8083-2194A3169BEE}" type="sibTrans" cxnId="{2B989601-8968-4971-BEB6-947EE907742D}">
      <dgm:prSet/>
      <dgm:spPr/>
      <dgm:t>
        <a:bodyPr/>
        <a:lstStyle/>
        <a:p>
          <a:endParaRPr lang="en-IN">
            <a:latin typeface="IBM Plex Sans" panose="020B0503050203000203" pitchFamily="34" charset="0"/>
          </a:endParaRPr>
        </a:p>
      </dgm:t>
    </dgm:pt>
    <dgm:pt modelId="{3F8195EF-BF26-4DF2-AD10-A45514FE1E4F}">
      <dgm:prSet phldrT="[Text]" custT="1"/>
      <dgm:spPr/>
      <dgm:t>
        <a:bodyPr/>
        <a:lstStyle/>
        <a:p>
          <a:r>
            <a:rPr lang="en-IN" sz="1400" dirty="0">
              <a:latin typeface="IBM Plex Sans" panose="020B0503050203000203" pitchFamily="34" charset="0"/>
            </a:rPr>
            <a:t>Independent cross functional teams</a:t>
          </a:r>
        </a:p>
      </dgm:t>
    </dgm:pt>
    <dgm:pt modelId="{8B9D207E-183D-4F3B-8A8A-696DC0C91495}" type="parTrans" cxnId="{17971558-B95D-44CB-A9DD-CD90787BE622}">
      <dgm:prSet/>
      <dgm:spPr/>
      <dgm:t>
        <a:bodyPr/>
        <a:lstStyle/>
        <a:p>
          <a:endParaRPr lang="en-IN">
            <a:latin typeface="IBM Plex Sans" panose="020B0503050203000203" pitchFamily="34" charset="0"/>
          </a:endParaRPr>
        </a:p>
      </dgm:t>
    </dgm:pt>
    <dgm:pt modelId="{8AFA48C0-BBC8-4BDD-A8DB-40380A374693}" type="sibTrans" cxnId="{17971558-B95D-44CB-A9DD-CD90787BE622}">
      <dgm:prSet/>
      <dgm:spPr/>
      <dgm:t>
        <a:bodyPr/>
        <a:lstStyle/>
        <a:p>
          <a:endParaRPr lang="en-IN">
            <a:latin typeface="IBM Plex Sans" panose="020B0503050203000203" pitchFamily="34" charset="0"/>
          </a:endParaRPr>
        </a:p>
      </dgm:t>
    </dgm:pt>
    <dgm:pt modelId="{27FDBD5F-40E8-4F89-9045-CB6504849A92}">
      <dgm:prSet phldrT="[Text]" custT="1"/>
      <dgm:spPr/>
      <dgm:t>
        <a:bodyPr/>
        <a:lstStyle/>
        <a:p>
          <a:r>
            <a:rPr lang="en-IN" sz="1400" dirty="0">
              <a:latin typeface="IBM Plex Sans" panose="020B0503050203000203" pitchFamily="34" charset="0"/>
            </a:rPr>
            <a:t>Eliminate wasteful coordination meetings</a:t>
          </a:r>
        </a:p>
      </dgm:t>
    </dgm:pt>
    <dgm:pt modelId="{ABE12FAF-DCA9-4911-9810-687F7401CC4C}" type="parTrans" cxnId="{86521340-44BE-4E59-9F5D-23B8A266A84B}">
      <dgm:prSet/>
      <dgm:spPr/>
      <dgm:t>
        <a:bodyPr/>
        <a:lstStyle/>
        <a:p>
          <a:endParaRPr lang="en-IN">
            <a:latin typeface="IBM Plex Sans" panose="020B0503050203000203" pitchFamily="34" charset="0"/>
          </a:endParaRPr>
        </a:p>
      </dgm:t>
    </dgm:pt>
    <dgm:pt modelId="{3EFB9F9E-E9DB-4C15-9938-AEEBE5913EB9}" type="sibTrans" cxnId="{86521340-44BE-4E59-9F5D-23B8A266A84B}">
      <dgm:prSet/>
      <dgm:spPr/>
      <dgm:t>
        <a:bodyPr/>
        <a:lstStyle/>
        <a:p>
          <a:endParaRPr lang="en-IN">
            <a:latin typeface="IBM Plex Sans" panose="020B0503050203000203" pitchFamily="34" charset="0"/>
          </a:endParaRPr>
        </a:p>
      </dgm:t>
    </dgm:pt>
    <dgm:pt modelId="{9E85F084-F31D-4E73-8688-07D41B8329C4}">
      <dgm:prSet phldrT="[Text]" custT="1"/>
      <dgm:spPr/>
      <dgm:t>
        <a:bodyPr/>
        <a:lstStyle/>
        <a:p>
          <a:r>
            <a:rPr lang="en-IN" sz="1400" dirty="0">
              <a:latin typeface="IBM Plex Sans" panose="020B0503050203000203" pitchFamily="34" charset="0"/>
            </a:rPr>
            <a:t>Decentralized governance</a:t>
          </a:r>
        </a:p>
      </dgm:t>
    </dgm:pt>
    <dgm:pt modelId="{FADDC4AA-4D5A-44FB-A30D-4E66B24712C1}" type="parTrans" cxnId="{09E35B8C-BFD8-42D3-BC82-628FA9E8383C}">
      <dgm:prSet/>
      <dgm:spPr/>
      <dgm:t>
        <a:bodyPr/>
        <a:lstStyle/>
        <a:p>
          <a:endParaRPr lang="en-IN">
            <a:latin typeface="IBM Plex Sans" panose="020B0503050203000203" pitchFamily="34" charset="0"/>
          </a:endParaRPr>
        </a:p>
      </dgm:t>
    </dgm:pt>
    <dgm:pt modelId="{C9D5115E-76E6-4660-8855-7B322A2B1D2F}" type="sibTrans" cxnId="{09E35B8C-BFD8-42D3-BC82-628FA9E8383C}">
      <dgm:prSet/>
      <dgm:spPr/>
      <dgm:t>
        <a:bodyPr/>
        <a:lstStyle/>
        <a:p>
          <a:endParaRPr lang="en-IN">
            <a:latin typeface="IBM Plex Sans" panose="020B0503050203000203" pitchFamily="34" charset="0"/>
          </a:endParaRPr>
        </a:p>
      </dgm:t>
    </dgm:pt>
    <dgm:pt modelId="{212F69F7-894C-403A-BB81-B3A7DE5E27C4}">
      <dgm:prSet phldrT="[Text]" custT="1"/>
      <dgm:spPr/>
      <dgm:t>
        <a:bodyPr/>
        <a:lstStyle/>
        <a:p>
          <a:r>
            <a:rPr lang="en-US" sz="1400" dirty="0">
              <a:latin typeface="IBM Plex Sans" panose="020B0503050203000203" pitchFamily="34" charset="0"/>
            </a:rPr>
            <a:t>Eventually consistent transactions</a:t>
          </a:r>
          <a:endParaRPr lang="en-IN" sz="1400" dirty="0">
            <a:latin typeface="IBM Plex Sans" panose="020B0503050203000203" pitchFamily="34" charset="0"/>
          </a:endParaRPr>
        </a:p>
      </dgm:t>
    </dgm:pt>
    <dgm:pt modelId="{FCBA7432-E681-4BE1-BEB4-6AE888D652B8}" type="parTrans" cxnId="{8C485E10-9A7C-4AB7-902E-5EFBA8313019}">
      <dgm:prSet/>
      <dgm:spPr/>
      <dgm:t>
        <a:bodyPr/>
        <a:lstStyle/>
        <a:p>
          <a:endParaRPr lang="en-IN">
            <a:latin typeface="IBM Plex Sans" panose="020B0503050203000203" pitchFamily="34" charset="0"/>
          </a:endParaRPr>
        </a:p>
      </dgm:t>
    </dgm:pt>
    <dgm:pt modelId="{CA77F81E-7DA8-4B5F-B5E8-F934E1B0B0DB}" type="sibTrans" cxnId="{8C485E10-9A7C-4AB7-902E-5EFBA8313019}">
      <dgm:prSet/>
      <dgm:spPr/>
      <dgm:t>
        <a:bodyPr/>
        <a:lstStyle/>
        <a:p>
          <a:endParaRPr lang="en-IN">
            <a:latin typeface="IBM Plex Sans" panose="020B0503050203000203" pitchFamily="34" charset="0"/>
          </a:endParaRPr>
        </a:p>
      </dgm:t>
    </dgm:pt>
    <dgm:pt modelId="{3E8DFB26-479E-44BB-A1D9-DAF3C64482BA}">
      <dgm:prSet phldrT="[Text]" custT="1"/>
      <dgm:spPr/>
      <dgm:t>
        <a:bodyPr/>
        <a:lstStyle/>
        <a:p>
          <a:r>
            <a:rPr lang="en-US" sz="1400" dirty="0">
              <a:latin typeface="IBM Plex Sans" panose="020B0503050203000203" pitchFamily="34" charset="0"/>
            </a:rPr>
            <a:t>Eventually consistent microservices state</a:t>
          </a:r>
          <a:endParaRPr lang="en-IN" sz="1400" dirty="0">
            <a:latin typeface="IBM Plex Sans" panose="020B0503050203000203" pitchFamily="34" charset="0"/>
          </a:endParaRPr>
        </a:p>
      </dgm:t>
    </dgm:pt>
    <dgm:pt modelId="{BA77F962-40C2-434A-A977-A08830B47F69}" type="parTrans" cxnId="{2449596A-330D-45FB-9FB1-F358418A6437}">
      <dgm:prSet/>
      <dgm:spPr/>
      <dgm:t>
        <a:bodyPr/>
        <a:lstStyle/>
        <a:p>
          <a:endParaRPr lang="en-IN">
            <a:latin typeface="IBM Plex Sans" panose="020B0503050203000203" pitchFamily="34" charset="0"/>
          </a:endParaRPr>
        </a:p>
      </dgm:t>
    </dgm:pt>
    <dgm:pt modelId="{1B244823-1D51-484B-A2D8-8D224004DEB0}" type="sibTrans" cxnId="{2449596A-330D-45FB-9FB1-F358418A6437}">
      <dgm:prSet/>
      <dgm:spPr/>
      <dgm:t>
        <a:bodyPr/>
        <a:lstStyle/>
        <a:p>
          <a:endParaRPr lang="en-IN">
            <a:latin typeface="IBM Plex Sans" panose="020B0503050203000203" pitchFamily="34" charset="0"/>
          </a:endParaRPr>
        </a:p>
      </dgm:t>
    </dgm:pt>
    <dgm:pt modelId="{98445105-1304-442D-8AC1-A44CB92DD345}">
      <dgm:prSet phldrT="[Text]"/>
      <dgm:spPr/>
      <dgm:t>
        <a:bodyPr/>
        <a:lstStyle/>
        <a:p>
          <a:r>
            <a:rPr lang="en-US" dirty="0">
              <a:latin typeface="IBM Plex Sans" panose="020B0503050203000203" pitchFamily="34" charset="0"/>
            </a:rPr>
            <a:t>Business Driven</a:t>
          </a:r>
          <a:endParaRPr lang="en-IN" dirty="0">
            <a:latin typeface="IBM Plex Sans" panose="020B0503050203000203" pitchFamily="34" charset="0"/>
          </a:endParaRPr>
        </a:p>
      </dgm:t>
    </dgm:pt>
    <dgm:pt modelId="{8DBA30B1-8F3B-4248-9848-A7909A058FFC}" type="parTrans" cxnId="{5724F525-A251-4258-B25F-ED042BB06B4E}">
      <dgm:prSet/>
      <dgm:spPr/>
      <dgm:t>
        <a:bodyPr/>
        <a:lstStyle/>
        <a:p>
          <a:endParaRPr lang="en-IN">
            <a:latin typeface="IBM Plex Sans" panose="020B0503050203000203" pitchFamily="34" charset="0"/>
          </a:endParaRPr>
        </a:p>
      </dgm:t>
    </dgm:pt>
    <dgm:pt modelId="{D0C9918C-0505-4713-A173-A4961C54FFFE}" type="sibTrans" cxnId="{5724F525-A251-4258-B25F-ED042BB06B4E}">
      <dgm:prSet/>
      <dgm:spPr/>
      <dgm:t>
        <a:bodyPr/>
        <a:lstStyle/>
        <a:p>
          <a:endParaRPr lang="en-IN">
            <a:latin typeface="IBM Plex Sans" panose="020B0503050203000203" pitchFamily="34" charset="0"/>
          </a:endParaRPr>
        </a:p>
      </dgm:t>
    </dgm:pt>
    <dgm:pt modelId="{4D5BE00F-9EA0-4C78-8DF7-0ECDAF96C784}">
      <dgm:prSet phldrT="[Text]" custT="1"/>
      <dgm:spPr/>
      <dgm:t>
        <a:bodyPr/>
        <a:lstStyle/>
        <a:p>
          <a:r>
            <a:rPr lang="en-US" sz="1400" dirty="0">
              <a:latin typeface="IBM Plex Sans" panose="020B0503050203000203" pitchFamily="34" charset="0"/>
            </a:rPr>
            <a:t>Technical separation matches domain separation</a:t>
          </a:r>
          <a:endParaRPr lang="en-IN" sz="1400" dirty="0">
            <a:latin typeface="IBM Plex Sans" panose="020B0503050203000203" pitchFamily="34" charset="0"/>
          </a:endParaRPr>
        </a:p>
      </dgm:t>
    </dgm:pt>
    <dgm:pt modelId="{0EDDC5F1-E493-41F4-8F40-096EE2F48685}" type="parTrans" cxnId="{F488BE36-5AB2-4F16-B57D-146A2E24786C}">
      <dgm:prSet/>
      <dgm:spPr/>
      <dgm:t>
        <a:bodyPr/>
        <a:lstStyle/>
        <a:p>
          <a:endParaRPr lang="en-IN">
            <a:latin typeface="IBM Plex Sans" panose="020B0503050203000203" pitchFamily="34" charset="0"/>
          </a:endParaRPr>
        </a:p>
      </dgm:t>
    </dgm:pt>
    <dgm:pt modelId="{CB73C4BE-0454-4CD5-BC39-41E569EDD0DE}" type="sibTrans" cxnId="{F488BE36-5AB2-4F16-B57D-146A2E24786C}">
      <dgm:prSet/>
      <dgm:spPr/>
      <dgm:t>
        <a:bodyPr/>
        <a:lstStyle/>
        <a:p>
          <a:endParaRPr lang="en-IN">
            <a:latin typeface="IBM Plex Sans" panose="020B0503050203000203" pitchFamily="34" charset="0"/>
          </a:endParaRPr>
        </a:p>
      </dgm:t>
    </dgm:pt>
    <dgm:pt modelId="{2D3DF10F-1EF0-491C-AB06-77E75CD06359}">
      <dgm:prSet phldrT="[Text]" custT="1"/>
      <dgm:spPr/>
      <dgm:t>
        <a:bodyPr/>
        <a:lstStyle/>
        <a:p>
          <a:r>
            <a:rPr lang="en-US" sz="1400" dirty="0">
              <a:latin typeface="IBM Plex Sans" panose="020B0503050203000203" pitchFamily="34" charset="0"/>
            </a:rPr>
            <a:t>Overall separation also matches clear independent stakeholders</a:t>
          </a:r>
          <a:endParaRPr lang="en-IN" sz="1400" dirty="0">
            <a:latin typeface="IBM Plex Sans" panose="020B0503050203000203" pitchFamily="34" charset="0"/>
          </a:endParaRPr>
        </a:p>
      </dgm:t>
    </dgm:pt>
    <dgm:pt modelId="{6877CAF0-22D0-4927-9555-2565BD4C70B2}" type="parTrans" cxnId="{9F6FFCC8-2339-4C97-93D7-7D81D44EF5A4}">
      <dgm:prSet/>
      <dgm:spPr/>
      <dgm:t>
        <a:bodyPr/>
        <a:lstStyle/>
        <a:p>
          <a:endParaRPr lang="en-IN">
            <a:latin typeface="IBM Plex Sans" panose="020B0503050203000203" pitchFamily="34" charset="0"/>
          </a:endParaRPr>
        </a:p>
      </dgm:t>
    </dgm:pt>
    <dgm:pt modelId="{370C2BD9-8A7B-4677-A177-1DAB0AD7E8D9}" type="sibTrans" cxnId="{9F6FFCC8-2339-4C97-93D7-7D81D44EF5A4}">
      <dgm:prSet/>
      <dgm:spPr/>
      <dgm:t>
        <a:bodyPr/>
        <a:lstStyle/>
        <a:p>
          <a:endParaRPr lang="en-IN">
            <a:latin typeface="IBM Plex Sans" panose="020B0503050203000203" pitchFamily="34" charset="0"/>
          </a:endParaRPr>
        </a:p>
      </dgm:t>
    </dgm:pt>
    <dgm:pt modelId="{410B002C-0213-4A60-B72A-D34810751978}">
      <dgm:prSet phldrT="[Text]" custT="1"/>
      <dgm:spPr/>
      <dgm:t>
        <a:bodyPr/>
        <a:lstStyle/>
        <a:p>
          <a:r>
            <a:rPr lang="en-US" sz="1400" dirty="0">
              <a:latin typeface="IBM Plex Sans" panose="020B0503050203000203" pitchFamily="34" charset="0"/>
            </a:rPr>
            <a:t>Build MVP quickly</a:t>
          </a:r>
          <a:endParaRPr lang="en-IN" sz="1400" dirty="0">
            <a:latin typeface="IBM Plex Sans" panose="020B0503050203000203" pitchFamily="34" charset="0"/>
          </a:endParaRPr>
        </a:p>
      </dgm:t>
    </dgm:pt>
    <dgm:pt modelId="{3867FE01-8805-4E40-9B0A-7D2C6663B945}" type="parTrans" cxnId="{FD84AF22-8549-402F-9E9C-F6498295FB39}">
      <dgm:prSet/>
      <dgm:spPr/>
      <dgm:t>
        <a:bodyPr/>
        <a:lstStyle/>
        <a:p>
          <a:endParaRPr lang="en-IN">
            <a:latin typeface="IBM Plex Sans" panose="020B0503050203000203" pitchFamily="34" charset="0"/>
          </a:endParaRPr>
        </a:p>
      </dgm:t>
    </dgm:pt>
    <dgm:pt modelId="{40894F64-C445-4EFD-BF1C-F3EAD33031C9}" type="sibTrans" cxnId="{FD84AF22-8549-402F-9E9C-F6498295FB39}">
      <dgm:prSet/>
      <dgm:spPr/>
      <dgm:t>
        <a:bodyPr/>
        <a:lstStyle/>
        <a:p>
          <a:endParaRPr lang="en-IN">
            <a:latin typeface="IBM Plex Sans" panose="020B0503050203000203" pitchFamily="34" charset="0"/>
          </a:endParaRPr>
        </a:p>
      </dgm:t>
    </dgm:pt>
    <dgm:pt modelId="{DABAB170-39F6-41C9-B797-F474B133F0E2}">
      <dgm:prSet phldrT="[Text]"/>
      <dgm:spPr/>
      <dgm:t>
        <a:bodyPr/>
        <a:lstStyle/>
        <a:p>
          <a:r>
            <a:rPr lang="en-US" dirty="0">
              <a:latin typeface="IBM Plex Sans" panose="020B0503050203000203" pitchFamily="34" charset="0"/>
            </a:rPr>
            <a:t>Evolutionary Architecture</a:t>
          </a:r>
          <a:endParaRPr lang="en-IN" dirty="0">
            <a:latin typeface="IBM Plex Sans" panose="020B0503050203000203" pitchFamily="34" charset="0"/>
          </a:endParaRPr>
        </a:p>
      </dgm:t>
    </dgm:pt>
    <dgm:pt modelId="{EB6B34A1-5A68-49AE-8AE7-28184EE795E3}" type="parTrans" cxnId="{26AC25A1-4ADE-4CC6-8224-FC69C0289598}">
      <dgm:prSet/>
      <dgm:spPr/>
      <dgm:t>
        <a:bodyPr/>
        <a:lstStyle/>
        <a:p>
          <a:endParaRPr lang="en-IN">
            <a:latin typeface="IBM Plex Sans" panose="020B0503050203000203" pitchFamily="34" charset="0"/>
          </a:endParaRPr>
        </a:p>
      </dgm:t>
    </dgm:pt>
    <dgm:pt modelId="{90A96595-4B4D-42CB-BF45-5915C7B9C1C0}" type="sibTrans" cxnId="{26AC25A1-4ADE-4CC6-8224-FC69C0289598}">
      <dgm:prSet/>
      <dgm:spPr/>
      <dgm:t>
        <a:bodyPr/>
        <a:lstStyle/>
        <a:p>
          <a:endParaRPr lang="en-IN">
            <a:latin typeface="IBM Plex Sans" panose="020B0503050203000203" pitchFamily="34" charset="0"/>
          </a:endParaRPr>
        </a:p>
      </dgm:t>
    </dgm:pt>
    <dgm:pt modelId="{F17F310D-A79B-4050-ADDF-2554089A5C08}">
      <dgm:prSet phldrT="[Text]" custT="1"/>
      <dgm:spPr/>
      <dgm:t>
        <a:bodyPr/>
        <a:lstStyle/>
        <a:p>
          <a:r>
            <a:rPr lang="en-US" sz="1200" dirty="0">
              <a:latin typeface="IBM Plex Sans" panose="020B0503050203000203" pitchFamily="34" charset="0"/>
            </a:rPr>
            <a:t>Architecture evolves as much as possible over time</a:t>
          </a:r>
          <a:endParaRPr lang="en-IN" sz="1200" dirty="0">
            <a:latin typeface="IBM Plex Sans" panose="020B0503050203000203" pitchFamily="34" charset="0"/>
          </a:endParaRPr>
        </a:p>
      </dgm:t>
    </dgm:pt>
    <dgm:pt modelId="{2EA00377-AC9B-491A-96DC-DE8D4920B599}" type="parTrans" cxnId="{81947FAA-B122-454C-B1BB-AF3524032493}">
      <dgm:prSet/>
      <dgm:spPr/>
      <dgm:t>
        <a:bodyPr/>
        <a:lstStyle/>
        <a:p>
          <a:endParaRPr lang="en-IN">
            <a:latin typeface="IBM Plex Sans" panose="020B0503050203000203" pitchFamily="34" charset="0"/>
          </a:endParaRPr>
        </a:p>
      </dgm:t>
    </dgm:pt>
    <dgm:pt modelId="{38BD8AF4-6EC9-4484-B182-AD760BB897FC}" type="sibTrans" cxnId="{81947FAA-B122-454C-B1BB-AF3524032493}">
      <dgm:prSet/>
      <dgm:spPr/>
      <dgm:t>
        <a:bodyPr/>
        <a:lstStyle/>
        <a:p>
          <a:endParaRPr lang="en-IN">
            <a:latin typeface="IBM Plex Sans" panose="020B0503050203000203" pitchFamily="34" charset="0"/>
          </a:endParaRPr>
        </a:p>
      </dgm:t>
    </dgm:pt>
    <dgm:pt modelId="{2E594FCC-59C0-4DE3-960B-87FAB10FEFA5}">
      <dgm:prSet phldrT="[Text]" custT="1"/>
      <dgm:spPr/>
      <dgm:t>
        <a:bodyPr/>
        <a:lstStyle/>
        <a:p>
          <a:r>
            <a:rPr lang="en-US" sz="1200" dirty="0">
              <a:latin typeface="IBM Plex Sans" panose="020B0503050203000203" pitchFamily="34" charset="0"/>
            </a:rPr>
            <a:t>Design for replacement(not re-use!)</a:t>
          </a:r>
          <a:endParaRPr lang="en-IN" sz="1200" dirty="0">
            <a:latin typeface="IBM Plex Sans" panose="020B0503050203000203" pitchFamily="34" charset="0"/>
          </a:endParaRPr>
        </a:p>
      </dgm:t>
    </dgm:pt>
    <dgm:pt modelId="{B29ECA34-C05E-49CA-A088-C8FFC8FA4A6E}" type="parTrans" cxnId="{03C4C851-353A-4B83-A86A-798D327F3DE3}">
      <dgm:prSet/>
      <dgm:spPr/>
      <dgm:t>
        <a:bodyPr/>
        <a:lstStyle/>
        <a:p>
          <a:endParaRPr lang="en-IN">
            <a:latin typeface="IBM Plex Sans" panose="020B0503050203000203" pitchFamily="34" charset="0"/>
          </a:endParaRPr>
        </a:p>
      </dgm:t>
    </dgm:pt>
    <dgm:pt modelId="{525D05ED-6619-4DD5-89D4-01DD3FC6FD5A}" type="sibTrans" cxnId="{03C4C851-353A-4B83-A86A-798D327F3DE3}">
      <dgm:prSet/>
      <dgm:spPr/>
      <dgm:t>
        <a:bodyPr/>
        <a:lstStyle/>
        <a:p>
          <a:endParaRPr lang="en-IN">
            <a:latin typeface="IBM Plex Sans" panose="020B0503050203000203" pitchFamily="34" charset="0"/>
          </a:endParaRPr>
        </a:p>
      </dgm:t>
    </dgm:pt>
    <dgm:pt modelId="{7CEFC89C-D77D-4E69-A82B-2D92868907E9}">
      <dgm:prSet phldrT="[Text]" custT="1"/>
      <dgm:spPr/>
      <dgm:t>
        <a:bodyPr/>
        <a:lstStyle/>
        <a:p>
          <a:r>
            <a:rPr lang="en-US" sz="1200" dirty="0">
              <a:latin typeface="IBM Plex Sans" panose="020B0503050203000203" pitchFamily="34" charset="0"/>
            </a:rPr>
            <a:t>Minimal shared dependencies</a:t>
          </a:r>
          <a:endParaRPr lang="en-IN" sz="1200" dirty="0">
            <a:latin typeface="IBM Plex Sans" panose="020B0503050203000203" pitchFamily="34" charset="0"/>
          </a:endParaRPr>
        </a:p>
      </dgm:t>
    </dgm:pt>
    <dgm:pt modelId="{799874AF-1702-4D22-951E-58156F469CA5}" type="parTrans" cxnId="{1C629D7D-8942-4888-843C-BAF318A73DCE}">
      <dgm:prSet/>
      <dgm:spPr/>
      <dgm:t>
        <a:bodyPr/>
        <a:lstStyle/>
        <a:p>
          <a:endParaRPr lang="en-IN">
            <a:latin typeface="IBM Plex Sans" panose="020B0503050203000203" pitchFamily="34" charset="0"/>
          </a:endParaRPr>
        </a:p>
      </dgm:t>
    </dgm:pt>
    <dgm:pt modelId="{A1B40F6B-0DD6-40FE-ACDD-4AA27BD3A267}" type="sibTrans" cxnId="{1C629D7D-8942-4888-843C-BAF318A73DCE}">
      <dgm:prSet/>
      <dgm:spPr/>
      <dgm:t>
        <a:bodyPr/>
        <a:lstStyle/>
        <a:p>
          <a:endParaRPr lang="en-IN">
            <a:latin typeface="IBM Plex Sans" panose="020B0503050203000203" pitchFamily="34" charset="0"/>
          </a:endParaRPr>
        </a:p>
      </dgm:t>
    </dgm:pt>
    <dgm:pt modelId="{5C2C2619-F5A8-439A-95B3-BF6F91449C7D}">
      <dgm:prSet phldrT="[Text]" custT="1"/>
      <dgm:spPr/>
      <dgm:t>
        <a:bodyPr/>
        <a:lstStyle/>
        <a:p>
          <a:r>
            <a:rPr lang="en-US" sz="1400" dirty="0">
              <a:latin typeface="IBM Plex Sans" panose="020B0503050203000203" pitchFamily="34" charset="0"/>
            </a:rPr>
            <a:t>Autonomy</a:t>
          </a:r>
          <a:endParaRPr lang="en-IN" sz="1400" dirty="0">
            <a:latin typeface="IBM Plex Sans" panose="020B0503050203000203" pitchFamily="34" charset="0"/>
          </a:endParaRPr>
        </a:p>
      </dgm:t>
    </dgm:pt>
    <dgm:pt modelId="{93C9177C-12A1-4180-97A2-5D1BE4BA1B3C}" type="parTrans" cxnId="{0988D711-A3F7-42B8-B477-83C9AEF5D027}">
      <dgm:prSet/>
      <dgm:spPr/>
      <dgm:t>
        <a:bodyPr/>
        <a:lstStyle/>
        <a:p>
          <a:endParaRPr lang="en-IN">
            <a:latin typeface="IBM Plex Sans" panose="020B0503050203000203" pitchFamily="34" charset="0"/>
          </a:endParaRPr>
        </a:p>
      </dgm:t>
    </dgm:pt>
    <dgm:pt modelId="{37D2D719-20CF-49B0-8086-83F75A2D9C72}" type="sibTrans" cxnId="{0988D711-A3F7-42B8-B477-83C9AEF5D027}">
      <dgm:prSet/>
      <dgm:spPr/>
      <dgm:t>
        <a:bodyPr/>
        <a:lstStyle/>
        <a:p>
          <a:endParaRPr lang="en-IN">
            <a:latin typeface="IBM Plex Sans" panose="020B0503050203000203" pitchFamily="34" charset="0"/>
          </a:endParaRPr>
        </a:p>
      </dgm:t>
    </dgm:pt>
    <dgm:pt modelId="{C871C1D3-110A-4497-8BD6-42758B970CC4}">
      <dgm:prSet phldrT="[Text]" custT="1"/>
      <dgm:spPr/>
      <dgm:t>
        <a:bodyPr/>
        <a:lstStyle/>
        <a:p>
          <a:r>
            <a:rPr lang="en-IN" sz="1200" dirty="0">
              <a:latin typeface="IBM Plex Sans" panose="020B0503050203000203" pitchFamily="34" charset="0"/>
            </a:rPr>
            <a:t>Pragmatic</a:t>
          </a:r>
        </a:p>
      </dgm:t>
    </dgm:pt>
    <dgm:pt modelId="{CB3408DC-773D-4DD1-9150-C149AA31E0C9}" type="parTrans" cxnId="{62B1F9FE-86E0-4C33-A598-19625FCDB0FA}">
      <dgm:prSet/>
      <dgm:spPr/>
      <dgm:t>
        <a:bodyPr/>
        <a:lstStyle/>
        <a:p>
          <a:endParaRPr lang="en-IN">
            <a:latin typeface="IBM Plex Sans" panose="020B0503050203000203" pitchFamily="34" charset="0"/>
          </a:endParaRPr>
        </a:p>
      </dgm:t>
    </dgm:pt>
    <dgm:pt modelId="{FAF44A92-06AF-48DB-98E2-D9CFE30D4963}" type="sibTrans" cxnId="{62B1F9FE-86E0-4C33-A598-19625FCDB0FA}">
      <dgm:prSet/>
      <dgm:spPr/>
      <dgm:t>
        <a:bodyPr/>
        <a:lstStyle/>
        <a:p>
          <a:endParaRPr lang="en-IN">
            <a:latin typeface="IBM Plex Sans" panose="020B0503050203000203" pitchFamily="34" charset="0"/>
          </a:endParaRPr>
        </a:p>
      </dgm:t>
    </dgm:pt>
    <dgm:pt modelId="{C515CB38-9156-43EE-985F-C33E0177CED6}" type="pres">
      <dgm:prSet presAssocID="{69E27BF4-9131-47C0-B5A1-7D6F613AC2DE}" presName="Name0" presStyleCnt="0">
        <dgm:presLayoutVars>
          <dgm:dir/>
          <dgm:animLvl val="lvl"/>
          <dgm:resizeHandles val="exact"/>
        </dgm:presLayoutVars>
      </dgm:prSet>
      <dgm:spPr/>
    </dgm:pt>
    <dgm:pt modelId="{589C4981-703A-442C-8B83-3055E64C19FC}" type="pres">
      <dgm:prSet presAssocID="{98445105-1304-442D-8AC1-A44CB92DD345}" presName="linNode" presStyleCnt="0"/>
      <dgm:spPr/>
    </dgm:pt>
    <dgm:pt modelId="{327BE028-433E-44AF-B3BF-57EED0D55164}" type="pres">
      <dgm:prSet presAssocID="{98445105-1304-442D-8AC1-A44CB92DD345}" presName="parentText" presStyleLbl="node1" presStyleIdx="0" presStyleCnt="7">
        <dgm:presLayoutVars>
          <dgm:chMax val="1"/>
          <dgm:bulletEnabled val="1"/>
        </dgm:presLayoutVars>
      </dgm:prSet>
      <dgm:spPr/>
    </dgm:pt>
    <dgm:pt modelId="{DE33C94B-123B-4CAF-AC01-EE12860D717A}" type="pres">
      <dgm:prSet presAssocID="{98445105-1304-442D-8AC1-A44CB92DD345}" presName="descendantText" presStyleLbl="alignAccFollowNode1" presStyleIdx="0" presStyleCnt="7">
        <dgm:presLayoutVars>
          <dgm:bulletEnabled val="1"/>
        </dgm:presLayoutVars>
      </dgm:prSet>
      <dgm:spPr/>
    </dgm:pt>
    <dgm:pt modelId="{CA49C99C-20BE-454F-BE08-D0CAC19416EF}" type="pres">
      <dgm:prSet presAssocID="{D0C9918C-0505-4713-A173-A4961C54FFFE}" presName="sp" presStyleCnt="0"/>
      <dgm:spPr/>
    </dgm:pt>
    <dgm:pt modelId="{732B26EE-767D-4AFA-882C-FDED53C43376}" type="pres">
      <dgm:prSet presAssocID="{B12121CB-379B-43AD-938E-4C28737FDF0D}" presName="linNode" presStyleCnt="0"/>
      <dgm:spPr/>
    </dgm:pt>
    <dgm:pt modelId="{6E64BEF9-ECE5-48C5-B448-9ABCA8D89D48}" type="pres">
      <dgm:prSet presAssocID="{B12121CB-379B-43AD-938E-4C28737FDF0D}" presName="parentText" presStyleLbl="node1" presStyleIdx="1" presStyleCnt="7">
        <dgm:presLayoutVars>
          <dgm:chMax val="1"/>
          <dgm:bulletEnabled val="1"/>
        </dgm:presLayoutVars>
      </dgm:prSet>
      <dgm:spPr/>
    </dgm:pt>
    <dgm:pt modelId="{FF29CD67-7194-45ED-BD3E-2453DCB7B646}" type="pres">
      <dgm:prSet presAssocID="{B12121CB-379B-43AD-938E-4C28737FDF0D}" presName="descendantText" presStyleLbl="alignAccFollowNode1" presStyleIdx="1" presStyleCnt="7">
        <dgm:presLayoutVars>
          <dgm:bulletEnabled val="1"/>
        </dgm:presLayoutVars>
      </dgm:prSet>
      <dgm:spPr/>
    </dgm:pt>
    <dgm:pt modelId="{558F198F-3BB3-49B9-90D7-01DCE623196B}" type="pres">
      <dgm:prSet presAssocID="{BC4845FE-E56B-4CD2-8114-D0A4EBA80425}" presName="sp" presStyleCnt="0"/>
      <dgm:spPr/>
    </dgm:pt>
    <dgm:pt modelId="{D3C4C6D9-9699-49DF-8C7F-D6F081C84F8D}" type="pres">
      <dgm:prSet presAssocID="{2A3598D7-103E-4ABE-BD61-398F1179C104}" presName="linNode" presStyleCnt="0"/>
      <dgm:spPr/>
    </dgm:pt>
    <dgm:pt modelId="{A9A44570-6986-429F-949E-8B2D2AF615E7}" type="pres">
      <dgm:prSet presAssocID="{2A3598D7-103E-4ABE-BD61-398F1179C104}" presName="parentText" presStyleLbl="node1" presStyleIdx="2" presStyleCnt="7">
        <dgm:presLayoutVars>
          <dgm:chMax val="1"/>
          <dgm:bulletEnabled val="1"/>
        </dgm:presLayoutVars>
      </dgm:prSet>
      <dgm:spPr/>
    </dgm:pt>
    <dgm:pt modelId="{830C2E75-D225-4071-8698-0F99ACB696C6}" type="pres">
      <dgm:prSet presAssocID="{2A3598D7-103E-4ABE-BD61-398F1179C104}" presName="descendantText" presStyleLbl="alignAccFollowNode1" presStyleIdx="2" presStyleCnt="7">
        <dgm:presLayoutVars>
          <dgm:bulletEnabled val="1"/>
        </dgm:presLayoutVars>
      </dgm:prSet>
      <dgm:spPr/>
    </dgm:pt>
    <dgm:pt modelId="{4FD1A3E1-E9F4-4D77-9123-3009A239DDAD}" type="pres">
      <dgm:prSet presAssocID="{A1CE3776-B473-45AA-8A32-42BB83B813AB}" presName="sp" presStyleCnt="0"/>
      <dgm:spPr/>
    </dgm:pt>
    <dgm:pt modelId="{62A77D3D-C95E-44A7-A64C-472091D75863}" type="pres">
      <dgm:prSet presAssocID="{49723A7D-042D-4388-8853-EB9F4AD93980}" presName="linNode" presStyleCnt="0"/>
      <dgm:spPr/>
    </dgm:pt>
    <dgm:pt modelId="{CDBDEFCF-5A38-49C0-823C-94938924BFD4}" type="pres">
      <dgm:prSet presAssocID="{49723A7D-042D-4388-8853-EB9F4AD93980}" presName="parentText" presStyleLbl="node1" presStyleIdx="3" presStyleCnt="7">
        <dgm:presLayoutVars>
          <dgm:chMax val="1"/>
          <dgm:bulletEnabled val="1"/>
        </dgm:presLayoutVars>
      </dgm:prSet>
      <dgm:spPr/>
    </dgm:pt>
    <dgm:pt modelId="{70055A47-77A1-4E1D-AC6A-75713CF877C9}" type="pres">
      <dgm:prSet presAssocID="{49723A7D-042D-4388-8853-EB9F4AD93980}" presName="descendantText" presStyleLbl="alignAccFollowNode1" presStyleIdx="3" presStyleCnt="7">
        <dgm:presLayoutVars>
          <dgm:bulletEnabled val="1"/>
        </dgm:presLayoutVars>
      </dgm:prSet>
      <dgm:spPr/>
    </dgm:pt>
    <dgm:pt modelId="{1783A566-4F63-4B52-A7D1-CB7EA79693C5}" type="pres">
      <dgm:prSet presAssocID="{CA1C8B08-D355-4170-95D1-D7B0549F7A1C}" presName="sp" presStyleCnt="0"/>
      <dgm:spPr/>
    </dgm:pt>
    <dgm:pt modelId="{52A9C934-FC1B-4A94-837C-A51810724572}" type="pres">
      <dgm:prSet presAssocID="{16074E26-8B45-4F8E-826A-5C4B8147F59D}" presName="linNode" presStyleCnt="0"/>
      <dgm:spPr/>
    </dgm:pt>
    <dgm:pt modelId="{644D025A-B6FD-4024-B2F4-14E1D38BEFB6}" type="pres">
      <dgm:prSet presAssocID="{16074E26-8B45-4F8E-826A-5C4B8147F59D}" presName="parentText" presStyleLbl="node1" presStyleIdx="4" presStyleCnt="7">
        <dgm:presLayoutVars>
          <dgm:chMax val="1"/>
          <dgm:bulletEnabled val="1"/>
        </dgm:presLayoutVars>
      </dgm:prSet>
      <dgm:spPr/>
    </dgm:pt>
    <dgm:pt modelId="{448D5E7D-1C91-4073-A538-49F29341A833}" type="pres">
      <dgm:prSet presAssocID="{16074E26-8B45-4F8E-826A-5C4B8147F59D}" presName="descendantText" presStyleLbl="alignAccFollowNode1" presStyleIdx="4" presStyleCnt="7" custScaleY="134829">
        <dgm:presLayoutVars>
          <dgm:bulletEnabled val="1"/>
        </dgm:presLayoutVars>
      </dgm:prSet>
      <dgm:spPr/>
    </dgm:pt>
    <dgm:pt modelId="{6BABC134-91D2-4EC9-9F04-0C6729957335}" type="pres">
      <dgm:prSet presAssocID="{9FD8CAAB-00BE-4D32-9905-6B4F814B7570}" presName="sp" presStyleCnt="0"/>
      <dgm:spPr/>
    </dgm:pt>
    <dgm:pt modelId="{634B12A8-342A-454B-B911-F40B54123FF0}" type="pres">
      <dgm:prSet presAssocID="{DABAB170-39F6-41C9-B797-F474B133F0E2}" presName="linNode" presStyleCnt="0"/>
      <dgm:spPr/>
    </dgm:pt>
    <dgm:pt modelId="{FEBA163B-3BA7-490E-BCF2-15FD9E8C7997}" type="pres">
      <dgm:prSet presAssocID="{DABAB170-39F6-41C9-B797-F474B133F0E2}" presName="parentText" presStyleLbl="node1" presStyleIdx="5" presStyleCnt="7">
        <dgm:presLayoutVars>
          <dgm:chMax val="1"/>
          <dgm:bulletEnabled val="1"/>
        </dgm:presLayoutVars>
      </dgm:prSet>
      <dgm:spPr/>
    </dgm:pt>
    <dgm:pt modelId="{A80F0185-5C4A-4FF7-9F2A-0CE52558CD5C}" type="pres">
      <dgm:prSet presAssocID="{DABAB170-39F6-41C9-B797-F474B133F0E2}" presName="descendantText" presStyleLbl="alignAccFollowNode1" presStyleIdx="5" presStyleCnt="7">
        <dgm:presLayoutVars>
          <dgm:bulletEnabled val="1"/>
        </dgm:presLayoutVars>
      </dgm:prSet>
      <dgm:spPr/>
    </dgm:pt>
    <dgm:pt modelId="{732DAB5D-0D8E-48ED-B69D-2F116200609F}" type="pres">
      <dgm:prSet presAssocID="{90A96595-4B4D-42CB-BF45-5915C7B9C1C0}" presName="sp" presStyleCnt="0"/>
      <dgm:spPr/>
    </dgm:pt>
    <dgm:pt modelId="{7517150A-DCD0-43DF-8C44-2EA8B4F35BFD}" type="pres">
      <dgm:prSet presAssocID="{3983AC15-5289-4D5F-90F0-F77BAFAF73EE}" presName="linNode" presStyleCnt="0"/>
      <dgm:spPr/>
    </dgm:pt>
    <dgm:pt modelId="{20A5FB60-E5BD-4D34-82EC-E45A93D96244}" type="pres">
      <dgm:prSet presAssocID="{3983AC15-5289-4D5F-90F0-F77BAFAF73EE}" presName="parentText" presStyleLbl="node1" presStyleIdx="6" presStyleCnt="7">
        <dgm:presLayoutVars>
          <dgm:chMax val="1"/>
          <dgm:bulletEnabled val="1"/>
        </dgm:presLayoutVars>
      </dgm:prSet>
      <dgm:spPr/>
    </dgm:pt>
    <dgm:pt modelId="{94BF608A-F0DD-456E-82A0-D3AC0F933FB7}" type="pres">
      <dgm:prSet presAssocID="{3983AC15-5289-4D5F-90F0-F77BAFAF73EE}" presName="descendantText" presStyleLbl="alignAccFollowNode1" presStyleIdx="6" presStyleCnt="7">
        <dgm:presLayoutVars>
          <dgm:bulletEnabled val="1"/>
        </dgm:presLayoutVars>
      </dgm:prSet>
      <dgm:spPr/>
    </dgm:pt>
  </dgm:ptLst>
  <dgm:cxnLst>
    <dgm:cxn modelId="{2B989601-8968-4971-BEB6-947EE907742D}" srcId="{49723A7D-042D-4388-8853-EB9F4AD93980}" destId="{438D8142-1E74-4C27-B089-53B43B83EDAC}" srcOrd="1" destOrd="0" parTransId="{E69FCF24-C3CC-4276-9B33-B03B06C68690}" sibTransId="{D9A418D5-BB32-46DB-8083-2194A3169BEE}"/>
    <dgm:cxn modelId="{1796CC09-673A-4C94-8B1F-3B04D25ABE44}" type="presOf" srcId="{B12121CB-379B-43AD-938E-4C28737FDF0D}" destId="{6E64BEF9-ECE5-48C5-B448-9ABCA8D89D48}" srcOrd="0" destOrd="0" presId="urn:microsoft.com/office/officeart/2005/8/layout/vList5"/>
    <dgm:cxn modelId="{8C485E10-9A7C-4AB7-902E-5EFBA8313019}" srcId="{3983AC15-5289-4D5F-90F0-F77BAFAF73EE}" destId="{212F69F7-894C-403A-BB81-B3A7DE5E27C4}" srcOrd="0" destOrd="0" parTransId="{FCBA7432-E681-4BE1-BEB4-6AE888D652B8}" sibTransId="{CA77F81E-7DA8-4B5F-B5E8-F934E1B0B0DB}"/>
    <dgm:cxn modelId="{0988D711-A3F7-42B8-B477-83C9AEF5D027}" srcId="{16074E26-8B45-4F8E-826A-5C4B8147F59D}" destId="{5C2C2619-F5A8-439A-95B3-BF6F91449C7D}" srcOrd="0" destOrd="0" parTransId="{93C9177C-12A1-4180-97A2-5D1BE4BA1B3C}" sibTransId="{37D2D719-20CF-49B0-8086-83F75A2D9C72}"/>
    <dgm:cxn modelId="{A769E311-5C26-43EA-9433-84F09276F08A}" type="presOf" srcId="{438D8142-1E74-4C27-B089-53B43B83EDAC}" destId="{70055A47-77A1-4E1D-AC6A-75713CF877C9}" srcOrd="0" destOrd="1" presId="urn:microsoft.com/office/officeart/2005/8/layout/vList5"/>
    <dgm:cxn modelId="{96BF5213-81E0-467F-BDA0-31ACA1DA3497}" type="presOf" srcId="{2E594FCC-59C0-4DE3-960B-87FAB10FEFA5}" destId="{A80F0185-5C4A-4FF7-9F2A-0CE52558CD5C}" srcOrd="0" destOrd="1" presId="urn:microsoft.com/office/officeart/2005/8/layout/vList5"/>
    <dgm:cxn modelId="{F6C9351C-5F6F-4E28-8249-FE6E7D0396F7}" type="presOf" srcId="{468CA71B-ABDD-41CF-8DB6-C87FA3611957}" destId="{FF29CD67-7194-45ED-BD3E-2453DCB7B646}" srcOrd="0" destOrd="1" presId="urn:microsoft.com/office/officeart/2005/8/layout/vList5"/>
    <dgm:cxn modelId="{F1767422-2EC7-484E-8713-AB3726C76645}" srcId="{2A3598D7-103E-4ABE-BD61-398F1179C104}" destId="{63841DF8-F2C8-4D73-BEB6-CDCF3B349017}" srcOrd="2" destOrd="0" parTransId="{D9B82F5A-1B7E-4999-A657-667A0C5E900D}" sibTransId="{980A11BE-AB57-4C8A-AEDB-EAD503A2A48B}"/>
    <dgm:cxn modelId="{FD84AF22-8549-402F-9E9C-F6498295FB39}" srcId="{B12121CB-379B-43AD-938E-4C28737FDF0D}" destId="{410B002C-0213-4A60-B72A-D34810751978}" srcOrd="2" destOrd="0" parTransId="{3867FE01-8805-4E40-9B0A-7D2C6663B945}" sibTransId="{40894F64-C445-4EFD-BF1C-F3EAD33031C9}"/>
    <dgm:cxn modelId="{A36EF822-0031-4054-8000-4185912FA2C0}" type="presOf" srcId="{2D3DF10F-1EF0-491C-AB06-77E75CD06359}" destId="{DE33C94B-123B-4CAF-AC01-EE12860D717A}" srcOrd="0" destOrd="1" presId="urn:microsoft.com/office/officeart/2005/8/layout/vList5"/>
    <dgm:cxn modelId="{1D0C5A23-9E87-4D2D-BE23-4BE53F762F70}" type="presOf" srcId="{DABAB170-39F6-41C9-B797-F474B133F0E2}" destId="{FEBA163B-3BA7-490E-BCF2-15FD9E8C7997}" srcOrd="0" destOrd="0" presId="urn:microsoft.com/office/officeart/2005/8/layout/vList5"/>
    <dgm:cxn modelId="{5724F525-A251-4258-B25F-ED042BB06B4E}" srcId="{69E27BF4-9131-47C0-B5A1-7D6F613AC2DE}" destId="{98445105-1304-442D-8AC1-A44CB92DD345}" srcOrd="0" destOrd="0" parTransId="{8DBA30B1-8F3B-4248-9848-A7909A058FFC}" sibTransId="{D0C9918C-0505-4713-A173-A4961C54FFFE}"/>
    <dgm:cxn modelId="{F7203730-F920-417A-98DD-872870B2DFB9}" type="presOf" srcId="{32B2B852-DBFB-493C-B0E1-1CE596BA8B5D}" destId="{70055A47-77A1-4E1D-AC6A-75713CF877C9}" srcOrd="0" destOrd="0" presId="urn:microsoft.com/office/officeart/2005/8/layout/vList5"/>
    <dgm:cxn modelId="{F488BE36-5AB2-4F16-B57D-146A2E24786C}" srcId="{98445105-1304-442D-8AC1-A44CB92DD345}" destId="{4D5BE00F-9EA0-4C78-8DF7-0ECDAF96C784}" srcOrd="0" destOrd="0" parTransId="{0EDDC5F1-E493-41F4-8F40-096EE2F48685}" sibTransId="{CB73C4BE-0454-4CD5-BC39-41E569EDD0DE}"/>
    <dgm:cxn modelId="{8E787038-8D4D-491E-92DA-FC8C047A2BD6}" type="presOf" srcId="{CCC2F787-867D-490A-B6AC-67FBF90D3905}" destId="{830C2E75-D225-4071-8698-0F99ACB696C6}" srcOrd="0" destOrd="1" presId="urn:microsoft.com/office/officeart/2005/8/layout/vList5"/>
    <dgm:cxn modelId="{F3469A3A-4737-4B2C-A790-8824CDB491FB}" srcId="{2A3598D7-103E-4ABE-BD61-398F1179C104}" destId="{CCC2F787-867D-490A-B6AC-67FBF90D3905}" srcOrd="1" destOrd="0" parTransId="{15853256-505E-45E4-AFC7-06D2249A3B87}" sibTransId="{86A9AB3A-C786-49C8-9A6C-32533261F85A}"/>
    <dgm:cxn modelId="{3227E63D-BA76-4008-A5A9-E2505EC520CE}" type="presOf" srcId="{98445105-1304-442D-8AC1-A44CB92DD345}" destId="{327BE028-433E-44AF-B3BF-57EED0D55164}" srcOrd="0" destOrd="0" presId="urn:microsoft.com/office/officeart/2005/8/layout/vList5"/>
    <dgm:cxn modelId="{86521340-44BE-4E59-9F5D-23B8A266A84B}" srcId="{16074E26-8B45-4F8E-826A-5C4B8147F59D}" destId="{27FDBD5F-40E8-4F89-9045-CB6504849A92}" srcOrd="2" destOrd="0" parTransId="{ABE12FAF-DCA9-4911-9810-687F7401CC4C}" sibTransId="{3EFB9F9E-E9DB-4C15-9938-AEEBE5913EB9}"/>
    <dgm:cxn modelId="{C578825C-4016-4E48-A778-170ACDA9C4AD}" type="presOf" srcId="{69E27BF4-9131-47C0-B5A1-7D6F613AC2DE}" destId="{C515CB38-9156-43EE-985F-C33E0177CED6}" srcOrd="0" destOrd="0" presId="urn:microsoft.com/office/officeart/2005/8/layout/vList5"/>
    <dgm:cxn modelId="{2B2D1649-28B9-466F-95A9-A9C79256C070}" type="presOf" srcId="{49723A7D-042D-4388-8853-EB9F4AD93980}" destId="{CDBDEFCF-5A38-49C0-823C-94938924BFD4}" srcOrd="0" destOrd="0" presId="urn:microsoft.com/office/officeart/2005/8/layout/vList5"/>
    <dgm:cxn modelId="{2449596A-330D-45FB-9FB1-F358418A6437}" srcId="{3983AC15-5289-4D5F-90F0-F77BAFAF73EE}" destId="{3E8DFB26-479E-44BB-A1D9-DAF3C64482BA}" srcOrd="1" destOrd="0" parTransId="{BA77F962-40C2-434A-A977-A08830B47F69}" sibTransId="{1B244823-1D51-484B-A2D8-8D224004DEB0}"/>
    <dgm:cxn modelId="{F2020370-6D45-4419-B3A7-2B8734AFF15E}" type="presOf" srcId="{9E85F084-F31D-4E73-8688-07D41B8329C4}" destId="{448D5E7D-1C91-4073-A538-49F29341A833}" srcOrd="0" destOrd="3" presId="urn:microsoft.com/office/officeart/2005/8/layout/vList5"/>
    <dgm:cxn modelId="{03C4C851-353A-4B83-A86A-798D327F3DE3}" srcId="{DABAB170-39F6-41C9-B797-F474B133F0E2}" destId="{2E594FCC-59C0-4DE3-960B-87FAB10FEFA5}" srcOrd="1" destOrd="0" parTransId="{B29ECA34-C05E-49CA-A088-C8FFC8FA4A6E}" sibTransId="{525D05ED-6619-4DD5-89D4-01DD3FC6FD5A}"/>
    <dgm:cxn modelId="{7EB53073-A596-4320-912A-ED3DF4E2AFE1}" type="presOf" srcId="{2A3598D7-103E-4ABE-BD61-398F1179C104}" destId="{A9A44570-6986-429F-949E-8B2D2AF615E7}" srcOrd="0" destOrd="0" presId="urn:microsoft.com/office/officeart/2005/8/layout/vList5"/>
    <dgm:cxn modelId="{17971558-B95D-44CB-A9DD-CD90787BE622}" srcId="{16074E26-8B45-4F8E-826A-5C4B8147F59D}" destId="{3F8195EF-BF26-4DF2-AD10-A45514FE1E4F}" srcOrd="1" destOrd="0" parTransId="{8B9D207E-183D-4F3B-8A8A-696DC0C91495}" sibTransId="{8AFA48C0-BBC8-4BDD-A8DB-40380A374693}"/>
    <dgm:cxn modelId="{456E075A-E077-44B4-84BF-8A25079A3040}" srcId="{2A3598D7-103E-4ABE-BD61-398F1179C104}" destId="{3EF7807F-E366-4355-B42D-B9B01625D692}" srcOrd="0" destOrd="0" parTransId="{6279C740-7F89-4AED-9894-844817770261}" sibTransId="{4D772F9B-6E17-436F-8F8E-1604779B3858}"/>
    <dgm:cxn modelId="{F47C827C-6DF6-4BF2-BA4F-01AC1E6F36A3}" type="presOf" srcId="{4D5BE00F-9EA0-4C78-8DF7-0ECDAF96C784}" destId="{DE33C94B-123B-4CAF-AC01-EE12860D717A}" srcOrd="0" destOrd="0" presId="urn:microsoft.com/office/officeart/2005/8/layout/vList5"/>
    <dgm:cxn modelId="{1C629D7D-8942-4888-843C-BAF318A73DCE}" srcId="{DABAB170-39F6-41C9-B797-F474B133F0E2}" destId="{7CEFC89C-D77D-4E69-A82B-2D92868907E9}" srcOrd="3" destOrd="0" parTransId="{799874AF-1702-4D22-951E-58156F469CA5}" sibTransId="{A1B40F6B-0DD6-40FE-ACDD-4AA27BD3A267}"/>
    <dgm:cxn modelId="{5683AA80-C39D-4130-BEB0-EFC3F7C7E91E}" type="presOf" srcId="{16074E26-8B45-4F8E-826A-5C4B8147F59D}" destId="{644D025A-B6FD-4024-B2F4-14E1D38BEFB6}" srcOrd="0" destOrd="0" presId="urn:microsoft.com/office/officeart/2005/8/layout/vList5"/>
    <dgm:cxn modelId="{2CC6AA8B-0FEA-43B0-8494-9E9B565A9511}" type="presOf" srcId="{27FDBD5F-40E8-4F89-9045-CB6504849A92}" destId="{448D5E7D-1C91-4073-A538-49F29341A833}" srcOrd="0" destOrd="2" presId="urn:microsoft.com/office/officeart/2005/8/layout/vList5"/>
    <dgm:cxn modelId="{09E35B8C-BFD8-42D3-BC82-628FA9E8383C}" srcId="{16074E26-8B45-4F8E-826A-5C4B8147F59D}" destId="{9E85F084-F31D-4E73-8688-07D41B8329C4}" srcOrd="3" destOrd="0" parTransId="{FADDC4AA-4D5A-44FB-A30D-4E66B24712C1}" sibTransId="{C9D5115E-76E6-4660-8855-7B322A2B1D2F}"/>
    <dgm:cxn modelId="{ADCE898F-0CE2-41AE-815E-BFE9B5F725FC}" srcId="{69E27BF4-9131-47C0-B5A1-7D6F613AC2DE}" destId="{3983AC15-5289-4D5F-90F0-F77BAFAF73EE}" srcOrd="6" destOrd="0" parTransId="{A6BE94F9-12C3-4447-80DE-671935C4C665}" sibTransId="{41411715-FAC0-4262-87AB-22DD43F6FAE6}"/>
    <dgm:cxn modelId="{A85AD28F-7991-4C0B-8FA8-ECDEE0BE27F1}" type="presOf" srcId="{410B002C-0213-4A60-B72A-D34810751978}" destId="{FF29CD67-7194-45ED-BD3E-2453DCB7B646}" srcOrd="0" destOrd="2" presId="urn:microsoft.com/office/officeart/2005/8/layout/vList5"/>
    <dgm:cxn modelId="{337EC894-4200-43A1-A694-4E84542152B6}" srcId="{69E27BF4-9131-47C0-B5A1-7D6F613AC2DE}" destId="{49723A7D-042D-4388-8853-EB9F4AD93980}" srcOrd="3" destOrd="0" parTransId="{EED60F70-42AC-46DD-9B22-C4ADA40488CE}" sibTransId="{CA1C8B08-D355-4170-95D1-D7B0549F7A1C}"/>
    <dgm:cxn modelId="{4BF64095-1C1D-49B0-881C-BE736B930119}" type="presOf" srcId="{5C2C2619-F5A8-439A-95B3-BF6F91449C7D}" destId="{448D5E7D-1C91-4073-A538-49F29341A833}" srcOrd="0" destOrd="0" presId="urn:microsoft.com/office/officeart/2005/8/layout/vList5"/>
    <dgm:cxn modelId="{26AC25A1-4ADE-4CC6-8224-FC69C0289598}" srcId="{69E27BF4-9131-47C0-B5A1-7D6F613AC2DE}" destId="{DABAB170-39F6-41C9-B797-F474B133F0E2}" srcOrd="5" destOrd="0" parTransId="{EB6B34A1-5A68-49AE-8AE7-28184EE795E3}" sibTransId="{90A96595-4B4D-42CB-BF45-5915C7B9C1C0}"/>
    <dgm:cxn modelId="{FB9F94A8-F982-4A8B-A8F1-C74316B61E4A}" type="presOf" srcId="{212F69F7-894C-403A-BB81-B3A7DE5E27C4}" destId="{94BF608A-F0DD-456E-82A0-D3AC0F933FB7}" srcOrd="0" destOrd="0" presId="urn:microsoft.com/office/officeart/2005/8/layout/vList5"/>
    <dgm:cxn modelId="{81947FAA-B122-454C-B1BB-AF3524032493}" srcId="{DABAB170-39F6-41C9-B797-F474B133F0E2}" destId="{F17F310D-A79B-4050-ADDF-2554089A5C08}" srcOrd="0" destOrd="0" parTransId="{2EA00377-AC9B-491A-96DC-DE8D4920B599}" sibTransId="{38BD8AF4-6EC9-4484-B182-AD760BB897FC}"/>
    <dgm:cxn modelId="{5EA08EB8-DB01-42B4-BFE8-6B053B318447}" srcId="{49723A7D-042D-4388-8853-EB9F4AD93980}" destId="{32B2B852-DBFB-493C-B0E1-1CE596BA8B5D}" srcOrd="0" destOrd="0" parTransId="{64CBB23C-8B43-4B68-A50C-E9A388473132}" sibTransId="{7CF311D1-130A-47DA-8BF7-D0057C16A6F9}"/>
    <dgm:cxn modelId="{F8F9BCBB-15B3-4A34-AAAC-8A1CEA956BDC}" type="presOf" srcId="{3EF7807F-E366-4355-B42D-B9B01625D692}" destId="{830C2E75-D225-4071-8698-0F99ACB696C6}" srcOrd="0" destOrd="0" presId="urn:microsoft.com/office/officeart/2005/8/layout/vList5"/>
    <dgm:cxn modelId="{B2BFAAC6-4430-47AF-80F1-EA85740B1725}" type="presOf" srcId="{63841DF8-F2C8-4D73-BEB6-CDCF3B349017}" destId="{830C2E75-D225-4071-8698-0F99ACB696C6}" srcOrd="0" destOrd="2" presId="urn:microsoft.com/office/officeart/2005/8/layout/vList5"/>
    <dgm:cxn modelId="{06B127C8-93D4-4790-B2CA-B4DC0C4C46AA}" type="presOf" srcId="{3E8DFB26-479E-44BB-A1D9-DAF3C64482BA}" destId="{94BF608A-F0DD-456E-82A0-D3AC0F933FB7}" srcOrd="0" destOrd="1" presId="urn:microsoft.com/office/officeart/2005/8/layout/vList5"/>
    <dgm:cxn modelId="{9F6FFCC8-2339-4C97-93D7-7D81D44EF5A4}" srcId="{98445105-1304-442D-8AC1-A44CB92DD345}" destId="{2D3DF10F-1EF0-491C-AB06-77E75CD06359}" srcOrd="1" destOrd="0" parTransId="{6877CAF0-22D0-4927-9555-2565BD4C70B2}" sibTransId="{370C2BD9-8A7B-4677-A177-1DAB0AD7E8D9}"/>
    <dgm:cxn modelId="{A470F8CC-52F1-460E-82A4-A3C77F1BEF1F}" type="presOf" srcId="{3983AC15-5289-4D5F-90F0-F77BAFAF73EE}" destId="{20A5FB60-E5BD-4D34-82EC-E45A93D96244}" srcOrd="0" destOrd="0" presId="urn:microsoft.com/office/officeart/2005/8/layout/vList5"/>
    <dgm:cxn modelId="{77C279D9-A78F-4F79-A1DE-36D04B28ADCC}" srcId="{69E27BF4-9131-47C0-B5A1-7D6F613AC2DE}" destId="{B12121CB-379B-43AD-938E-4C28737FDF0D}" srcOrd="1" destOrd="0" parTransId="{0E8EC911-6E76-44AF-B3A6-E5D9671A5A2F}" sibTransId="{BC4845FE-E56B-4CD2-8114-D0A4EBA80425}"/>
    <dgm:cxn modelId="{FF7B8AE6-FDE6-44BF-AA06-1F578AA33CCE}" type="presOf" srcId="{3F8195EF-BF26-4DF2-AD10-A45514FE1E4F}" destId="{448D5E7D-1C91-4073-A538-49F29341A833}" srcOrd="0" destOrd="1" presId="urn:microsoft.com/office/officeart/2005/8/layout/vList5"/>
    <dgm:cxn modelId="{939380E7-CF6B-41D3-8876-D2193FC54F41}" type="presOf" srcId="{D95397F9-6C05-4F4D-BA57-351610BE4680}" destId="{FF29CD67-7194-45ED-BD3E-2453DCB7B646}" srcOrd="0" destOrd="0" presId="urn:microsoft.com/office/officeart/2005/8/layout/vList5"/>
    <dgm:cxn modelId="{1F2BEBE7-0721-4E1C-8BAC-7FC2B4206D9D}" type="presOf" srcId="{C871C1D3-110A-4497-8BD6-42758B970CC4}" destId="{A80F0185-5C4A-4FF7-9F2A-0CE52558CD5C}" srcOrd="0" destOrd="2" presId="urn:microsoft.com/office/officeart/2005/8/layout/vList5"/>
    <dgm:cxn modelId="{297052EB-E3CC-4709-842D-C2C0605201C1}" srcId="{B12121CB-379B-43AD-938E-4C28737FDF0D}" destId="{D95397F9-6C05-4F4D-BA57-351610BE4680}" srcOrd="0" destOrd="0" parTransId="{629996B0-0DA5-47EA-BE4A-2C97F760E8D3}" sibTransId="{CC033F40-1ED7-404D-8A03-3D6ED445008A}"/>
    <dgm:cxn modelId="{655C6EF1-E312-4250-B476-3669767B9DCA}" type="presOf" srcId="{7CEFC89C-D77D-4E69-A82B-2D92868907E9}" destId="{A80F0185-5C4A-4FF7-9F2A-0CE52558CD5C}" srcOrd="0" destOrd="3" presId="urn:microsoft.com/office/officeart/2005/8/layout/vList5"/>
    <dgm:cxn modelId="{152B5CF5-C4D9-4622-B18C-6FA01A46BF49}" type="presOf" srcId="{F17F310D-A79B-4050-ADDF-2554089A5C08}" destId="{A80F0185-5C4A-4FF7-9F2A-0CE52558CD5C}" srcOrd="0" destOrd="0" presId="urn:microsoft.com/office/officeart/2005/8/layout/vList5"/>
    <dgm:cxn modelId="{DBB1BDF7-CA78-46A2-B715-00426299AC33}" srcId="{69E27BF4-9131-47C0-B5A1-7D6F613AC2DE}" destId="{16074E26-8B45-4F8E-826A-5C4B8147F59D}" srcOrd="4" destOrd="0" parTransId="{4E4788FD-B730-44C3-99FE-292F87BEFD4D}" sibTransId="{9FD8CAAB-00BE-4D32-9905-6B4F814B7570}"/>
    <dgm:cxn modelId="{E87F0FFC-1553-43E7-95E5-736142F84978}" srcId="{B12121CB-379B-43AD-938E-4C28737FDF0D}" destId="{468CA71B-ABDD-41CF-8DB6-C87FA3611957}" srcOrd="1" destOrd="0" parTransId="{E7FDA20C-6E68-43DE-B6E0-D88E05711478}" sibTransId="{30F432D6-FBE7-4351-B336-86B09264282A}"/>
    <dgm:cxn modelId="{5E848DFD-7A3A-4F47-81CD-6FAC47D10491}" srcId="{69E27BF4-9131-47C0-B5A1-7D6F613AC2DE}" destId="{2A3598D7-103E-4ABE-BD61-398F1179C104}" srcOrd="2" destOrd="0" parTransId="{85D19F67-E983-4629-9BB4-119670EACC50}" sibTransId="{A1CE3776-B473-45AA-8A32-42BB83B813AB}"/>
    <dgm:cxn modelId="{62B1F9FE-86E0-4C33-A598-19625FCDB0FA}" srcId="{DABAB170-39F6-41C9-B797-F474B133F0E2}" destId="{C871C1D3-110A-4497-8BD6-42758B970CC4}" srcOrd="2" destOrd="0" parTransId="{CB3408DC-773D-4DD1-9150-C149AA31E0C9}" sibTransId="{FAF44A92-06AF-48DB-98E2-D9CFE30D4963}"/>
    <dgm:cxn modelId="{A05A04C4-7BCE-4E20-94AA-7EFF41A35736}" type="presParOf" srcId="{C515CB38-9156-43EE-985F-C33E0177CED6}" destId="{589C4981-703A-442C-8B83-3055E64C19FC}" srcOrd="0" destOrd="0" presId="urn:microsoft.com/office/officeart/2005/8/layout/vList5"/>
    <dgm:cxn modelId="{358F712B-D5A2-4BD7-82D5-73524D0D58D3}" type="presParOf" srcId="{589C4981-703A-442C-8B83-3055E64C19FC}" destId="{327BE028-433E-44AF-B3BF-57EED0D55164}" srcOrd="0" destOrd="0" presId="urn:microsoft.com/office/officeart/2005/8/layout/vList5"/>
    <dgm:cxn modelId="{7CAE991E-950C-4329-B880-0AA064A4D687}" type="presParOf" srcId="{589C4981-703A-442C-8B83-3055E64C19FC}" destId="{DE33C94B-123B-4CAF-AC01-EE12860D717A}" srcOrd="1" destOrd="0" presId="urn:microsoft.com/office/officeart/2005/8/layout/vList5"/>
    <dgm:cxn modelId="{B1983190-C9A1-45BB-9D4D-AA10B78BCD98}" type="presParOf" srcId="{C515CB38-9156-43EE-985F-C33E0177CED6}" destId="{CA49C99C-20BE-454F-BE08-D0CAC19416EF}" srcOrd="1" destOrd="0" presId="urn:microsoft.com/office/officeart/2005/8/layout/vList5"/>
    <dgm:cxn modelId="{5044F306-FA02-4ABE-A05D-C54924B20322}" type="presParOf" srcId="{C515CB38-9156-43EE-985F-C33E0177CED6}" destId="{732B26EE-767D-4AFA-882C-FDED53C43376}" srcOrd="2" destOrd="0" presId="urn:microsoft.com/office/officeart/2005/8/layout/vList5"/>
    <dgm:cxn modelId="{40A06CE1-35F6-49F7-BEF5-A0A61D95FF03}" type="presParOf" srcId="{732B26EE-767D-4AFA-882C-FDED53C43376}" destId="{6E64BEF9-ECE5-48C5-B448-9ABCA8D89D48}" srcOrd="0" destOrd="0" presId="urn:microsoft.com/office/officeart/2005/8/layout/vList5"/>
    <dgm:cxn modelId="{B2073DBB-F379-4AD3-B822-DEE8A31F67B0}" type="presParOf" srcId="{732B26EE-767D-4AFA-882C-FDED53C43376}" destId="{FF29CD67-7194-45ED-BD3E-2453DCB7B646}" srcOrd="1" destOrd="0" presId="urn:microsoft.com/office/officeart/2005/8/layout/vList5"/>
    <dgm:cxn modelId="{A308240B-1417-4F28-9A06-519DE37F2D9E}" type="presParOf" srcId="{C515CB38-9156-43EE-985F-C33E0177CED6}" destId="{558F198F-3BB3-49B9-90D7-01DCE623196B}" srcOrd="3" destOrd="0" presId="urn:microsoft.com/office/officeart/2005/8/layout/vList5"/>
    <dgm:cxn modelId="{7FA89615-8933-4332-9854-3956E34FB9A3}" type="presParOf" srcId="{C515CB38-9156-43EE-985F-C33E0177CED6}" destId="{D3C4C6D9-9699-49DF-8C7F-D6F081C84F8D}" srcOrd="4" destOrd="0" presId="urn:microsoft.com/office/officeart/2005/8/layout/vList5"/>
    <dgm:cxn modelId="{726E2AAF-B5CC-434F-8541-8CEB9D704D82}" type="presParOf" srcId="{D3C4C6D9-9699-49DF-8C7F-D6F081C84F8D}" destId="{A9A44570-6986-429F-949E-8B2D2AF615E7}" srcOrd="0" destOrd="0" presId="urn:microsoft.com/office/officeart/2005/8/layout/vList5"/>
    <dgm:cxn modelId="{8B7E88E1-3217-43A0-9B51-46978D1761C8}" type="presParOf" srcId="{D3C4C6D9-9699-49DF-8C7F-D6F081C84F8D}" destId="{830C2E75-D225-4071-8698-0F99ACB696C6}" srcOrd="1" destOrd="0" presId="urn:microsoft.com/office/officeart/2005/8/layout/vList5"/>
    <dgm:cxn modelId="{6A09E9BA-0C26-41DB-B660-49A14232BEF9}" type="presParOf" srcId="{C515CB38-9156-43EE-985F-C33E0177CED6}" destId="{4FD1A3E1-E9F4-4D77-9123-3009A239DDAD}" srcOrd="5" destOrd="0" presId="urn:microsoft.com/office/officeart/2005/8/layout/vList5"/>
    <dgm:cxn modelId="{D29D1829-0BE6-4715-B680-781944BF9BC2}" type="presParOf" srcId="{C515CB38-9156-43EE-985F-C33E0177CED6}" destId="{62A77D3D-C95E-44A7-A64C-472091D75863}" srcOrd="6" destOrd="0" presId="urn:microsoft.com/office/officeart/2005/8/layout/vList5"/>
    <dgm:cxn modelId="{8F265EBC-BB8F-4740-9EE1-1B50FD88FF91}" type="presParOf" srcId="{62A77D3D-C95E-44A7-A64C-472091D75863}" destId="{CDBDEFCF-5A38-49C0-823C-94938924BFD4}" srcOrd="0" destOrd="0" presId="urn:microsoft.com/office/officeart/2005/8/layout/vList5"/>
    <dgm:cxn modelId="{DFB2AA14-F51E-40AA-ABE7-FB856E94A4F2}" type="presParOf" srcId="{62A77D3D-C95E-44A7-A64C-472091D75863}" destId="{70055A47-77A1-4E1D-AC6A-75713CF877C9}" srcOrd="1" destOrd="0" presId="urn:microsoft.com/office/officeart/2005/8/layout/vList5"/>
    <dgm:cxn modelId="{8662D684-1B62-4E66-8287-64A92C6E182D}" type="presParOf" srcId="{C515CB38-9156-43EE-985F-C33E0177CED6}" destId="{1783A566-4F63-4B52-A7D1-CB7EA79693C5}" srcOrd="7" destOrd="0" presId="urn:microsoft.com/office/officeart/2005/8/layout/vList5"/>
    <dgm:cxn modelId="{ED57D7B6-CCB7-49B7-B180-DF38C851DBD1}" type="presParOf" srcId="{C515CB38-9156-43EE-985F-C33E0177CED6}" destId="{52A9C934-FC1B-4A94-837C-A51810724572}" srcOrd="8" destOrd="0" presId="urn:microsoft.com/office/officeart/2005/8/layout/vList5"/>
    <dgm:cxn modelId="{7160C159-A89A-4560-9CEB-8017FC1F6AB9}" type="presParOf" srcId="{52A9C934-FC1B-4A94-837C-A51810724572}" destId="{644D025A-B6FD-4024-B2F4-14E1D38BEFB6}" srcOrd="0" destOrd="0" presId="urn:microsoft.com/office/officeart/2005/8/layout/vList5"/>
    <dgm:cxn modelId="{9F9E312E-3723-4386-9DB5-A495D75FB2EE}" type="presParOf" srcId="{52A9C934-FC1B-4A94-837C-A51810724572}" destId="{448D5E7D-1C91-4073-A538-49F29341A833}" srcOrd="1" destOrd="0" presId="urn:microsoft.com/office/officeart/2005/8/layout/vList5"/>
    <dgm:cxn modelId="{A2E0C352-94DA-40D7-9E53-8635C34CB2B5}" type="presParOf" srcId="{C515CB38-9156-43EE-985F-C33E0177CED6}" destId="{6BABC134-91D2-4EC9-9F04-0C6729957335}" srcOrd="9" destOrd="0" presId="urn:microsoft.com/office/officeart/2005/8/layout/vList5"/>
    <dgm:cxn modelId="{E1FD53EF-9BC7-418C-B65C-CF3FA5AEB735}" type="presParOf" srcId="{C515CB38-9156-43EE-985F-C33E0177CED6}" destId="{634B12A8-342A-454B-B911-F40B54123FF0}" srcOrd="10" destOrd="0" presId="urn:microsoft.com/office/officeart/2005/8/layout/vList5"/>
    <dgm:cxn modelId="{8AB253C2-75FC-46AD-8B4C-5305AEAF79CA}" type="presParOf" srcId="{634B12A8-342A-454B-B911-F40B54123FF0}" destId="{FEBA163B-3BA7-490E-BCF2-15FD9E8C7997}" srcOrd="0" destOrd="0" presId="urn:microsoft.com/office/officeart/2005/8/layout/vList5"/>
    <dgm:cxn modelId="{89F5445F-D7B5-4582-9A3C-16E26EFD7ADC}" type="presParOf" srcId="{634B12A8-342A-454B-B911-F40B54123FF0}" destId="{A80F0185-5C4A-4FF7-9F2A-0CE52558CD5C}" srcOrd="1" destOrd="0" presId="urn:microsoft.com/office/officeart/2005/8/layout/vList5"/>
    <dgm:cxn modelId="{9CA53CAB-D841-4266-A6AC-E1C112016484}" type="presParOf" srcId="{C515CB38-9156-43EE-985F-C33E0177CED6}" destId="{732DAB5D-0D8E-48ED-B69D-2F116200609F}" srcOrd="11" destOrd="0" presId="urn:microsoft.com/office/officeart/2005/8/layout/vList5"/>
    <dgm:cxn modelId="{13BA1580-0A2C-4B7F-8422-68806794F1C1}" type="presParOf" srcId="{C515CB38-9156-43EE-985F-C33E0177CED6}" destId="{7517150A-DCD0-43DF-8C44-2EA8B4F35BFD}" srcOrd="12" destOrd="0" presId="urn:microsoft.com/office/officeart/2005/8/layout/vList5"/>
    <dgm:cxn modelId="{B912C724-B8F6-43BD-8E98-2F389BDB7395}" type="presParOf" srcId="{7517150A-DCD0-43DF-8C44-2EA8B4F35BFD}" destId="{20A5FB60-E5BD-4D34-82EC-E45A93D96244}" srcOrd="0" destOrd="0" presId="urn:microsoft.com/office/officeart/2005/8/layout/vList5"/>
    <dgm:cxn modelId="{8D0AA675-EE23-4BC2-867C-9AD600F6F2A6}" type="presParOf" srcId="{7517150A-DCD0-43DF-8C44-2EA8B4F35BFD}" destId="{94BF608A-F0DD-456E-82A0-D3AC0F933FB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E27BF4-9131-47C0-B5A1-7D6F613AC2D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IN"/>
        </a:p>
      </dgm:t>
    </dgm:pt>
    <dgm:pt modelId="{A7D12121-CDC3-4A2E-A1F2-D2074588658C}">
      <dgm:prSet phldrT="[Text]"/>
      <dgm:spPr/>
      <dgm:t>
        <a:bodyPr/>
        <a:lstStyle/>
        <a:p>
          <a:r>
            <a:rPr lang="en-US" dirty="0">
              <a:latin typeface="IBM Plex Sans" panose="020B0503050203000203" pitchFamily="34" charset="0"/>
            </a:rPr>
            <a:t>Cohesive and Decoupled Services</a:t>
          </a:r>
          <a:endParaRPr lang="en-IN" dirty="0">
            <a:latin typeface="IBM Plex Sans" panose="020B0503050203000203" pitchFamily="34" charset="0"/>
          </a:endParaRPr>
        </a:p>
      </dgm:t>
    </dgm:pt>
    <dgm:pt modelId="{708C258C-AF99-4172-871B-C99D26CBC2C1}" type="parTrans" cxnId="{C9DFAE2C-3370-449C-A03E-23FE91B92C95}">
      <dgm:prSet/>
      <dgm:spPr/>
      <dgm:t>
        <a:bodyPr/>
        <a:lstStyle/>
        <a:p>
          <a:endParaRPr lang="en-IN"/>
        </a:p>
      </dgm:t>
    </dgm:pt>
    <dgm:pt modelId="{D284E78B-E8BB-44E1-94FA-4C448694E98D}" type="sibTrans" cxnId="{C9DFAE2C-3370-449C-A03E-23FE91B92C95}">
      <dgm:prSet/>
      <dgm:spPr/>
      <dgm:t>
        <a:bodyPr/>
        <a:lstStyle/>
        <a:p>
          <a:endParaRPr lang="en-IN"/>
        </a:p>
      </dgm:t>
    </dgm:pt>
    <dgm:pt modelId="{3BEE7059-4BE6-48DC-8BC4-D843DA93A1F3}">
      <dgm:prSet phldrT="[Text]" custT="1"/>
      <dgm:spPr/>
      <dgm:t>
        <a:bodyPr/>
        <a:lstStyle/>
        <a:p>
          <a:r>
            <a:rPr lang="en-US" sz="1400" dirty="0"/>
            <a:t>Self Contained Systems</a:t>
          </a:r>
          <a:endParaRPr lang="en-IN" sz="1400" dirty="0"/>
        </a:p>
      </dgm:t>
    </dgm:pt>
    <dgm:pt modelId="{9BC642B1-3807-40E2-BAEF-3815F4AB93F3}" type="parTrans" cxnId="{EC4FE4B4-284D-4AED-BA66-3F01301C66D9}">
      <dgm:prSet/>
      <dgm:spPr/>
      <dgm:t>
        <a:bodyPr/>
        <a:lstStyle/>
        <a:p>
          <a:endParaRPr lang="en-IN"/>
        </a:p>
      </dgm:t>
    </dgm:pt>
    <dgm:pt modelId="{9F8081D0-7B25-42E3-BA6F-1D75C052A44F}" type="sibTrans" cxnId="{EC4FE4B4-284D-4AED-BA66-3F01301C66D9}">
      <dgm:prSet/>
      <dgm:spPr/>
      <dgm:t>
        <a:bodyPr/>
        <a:lstStyle/>
        <a:p>
          <a:endParaRPr lang="en-IN"/>
        </a:p>
      </dgm:t>
    </dgm:pt>
    <dgm:pt modelId="{B6EC111C-15B5-41C6-9469-E91716AA459E}">
      <dgm:prSet phldrT="[Text]"/>
      <dgm:spPr/>
      <dgm:t>
        <a:bodyPr/>
        <a:lstStyle/>
        <a:p>
          <a:r>
            <a:rPr lang="en-US" dirty="0"/>
            <a:t>NOT a distributed monolith</a:t>
          </a:r>
          <a:endParaRPr lang="en-IN" dirty="0"/>
        </a:p>
      </dgm:t>
    </dgm:pt>
    <dgm:pt modelId="{F0624063-9295-4B09-845A-F7FC47DE96A1}" type="parTrans" cxnId="{95EFB112-A0DB-4C7D-87B6-A7B7899A0C9D}">
      <dgm:prSet/>
      <dgm:spPr/>
      <dgm:t>
        <a:bodyPr/>
        <a:lstStyle/>
        <a:p>
          <a:endParaRPr lang="en-IN"/>
        </a:p>
      </dgm:t>
    </dgm:pt>
    <dgm:pt modelId="{160555C5-6A7C-4098-9DE1-2F8EB8C7A1D9}" type="sibTrans" cxnId="{95EFB112-A0DB-4C7D-87B6-A7B7899A0C9D}">
      <dgm:prSet/>
      <dgm:spPr/>
      <dgm:t>
        <a:bodyPr/>
        <a:lstStyle/>
        <a:p>
          <a:endParaRPr lang="en-IN"/>
        </a:p>
      </dgm:t>
    </dgm:pt>
    <dgm:pt modelId="{7984E622-0EDB-4B28-8696-0206640B4592}">
      <dgm:prSet phldrT="[Text]" custT="1"/>
      <dgm:spPr/>
      <dgm:t>
        <a:bodyPr/>
        <a:lstStyle/>
        <a:p>
          <a:r>
            <a:rPr lang="en-US" sz="1400" dirty="0"/>
            <a:t>NOT a system made up of arbitrary sized, tightly coupled services communicating over network interfaces.</a:t>
          </a:r>
          <a:endParaRPr lang="en-IN" sz="1400" dirty="0"/>
        </a:p>
      </dgm:t>
    </dgm:pt>
    <dgm:pt modelId="{E4A34BC3-33FC-4AFD-918C-F43DDC8FD3FD}" type="parTrans" cxnId="{BD742F82-B336-4603-B8AD-3B826ED576F5}">
      <dgm:prSet/>
      <dgm:spPr/>
      <dgm:t>
        <a:bodyPr/>
        <a:lstStyle/>
        <a:p>
          <a:endParaRPr lang="en-IN"/>
        </a:p>
      </dgm:t>
    </dgm:pt>
    <dgm:pt modelId="{8CD0C6B5-5F06-45A9-9C91-7460B09117AB}" type="sibTrans" cxnId="{BD742F82-B336-4603-B8AD-3B826ED576F5}">
      <dgm:prSet/>
      <dgm:spPr/>
      <dgm:t>
        <a:bodyPr/>
        <a:lstStyle/>
        <a:p>
          <a:endParaRPr lang="en-IN"/>
        </a:p>
      </dgm:t>
    </dgm:pt>
    <dgm:pt modelId="{92CB0AE2-D865-433A-97DA-D582A96BE571}">
      <dgm:prSet phldrT="[Text]" custT="1"/>
      <dgm:spPr/>
      <dgm:t>
        <a:bodyPr/>
        <a:lstStyle/>
        <a:p>
          <a:r>
            <a:rPr lang="en-US" sz="1400" dirty="0"/>
            <a:t>Hype-Driven</a:t>
          </a:r>
          <a:endParaRPr lang="en-IN" sz="1400" dirty="0"/>
        </a:p>
      </dgm:t>
    </dgm:pt>
    <dgm:pt modelId="{7BDD5E47-C8CD-473F-BA15-342AE111B462}" type="parTrans" cxnId="{3931EA2B-2628-4D5B-9314-621F37FE17B7}">
      <dgm:prSet/>
      <dgm:spPr/>
      <dgm:t>
        <a:bodyPr/>
        <a:lstStyle/>
        <a:p>
          <a:endParaRPr lang="en-IN"/>
        </a:p>
      </dgm:t>
    </dgm:pt>
    <dgm:pt modelId="{EF5A41CA-BA8F-498C-8CB4-3690EBFE1EC7}" type="sibTrans" cxnId="{3931EA2B-2628-4D5B-9314-621F37FE17B7}">
      <dgm:prSet/>
      <dgm:spPr/>
      <dgm:t>
        <a:bodyPr/>
        <a:lstStyle/>
        <a:p>
          <a:endParaRPr lang="en-IN"/>
        </a:p>
      </dgm:t>
    </dgm:pt>
    <dgm:pt modelId="{0DE7C29B-0060-4590-B521-C8F0E0F5A9EC}">
      <dgm:prSet phldrT="[Text]"/>
      <dgm:spPr/>
      <dgm:t>
        <a:bodyPr/>
        <a:lstStyle/>
        <a:p>
          <a:r>
            <a:rPr lang="en-US" dirty="0"/>
            <a:t>Encapsulate Domain</a:t>
          </a:r>
          <a:endParaRPr lang="en-IN" dirty="0"/>
        </a:p>
      </dgm:t>
    </dgm:pt>
    <dgm:pt modelId="{B4F6C11C-3EA7-4CD5-8540-7C7B4677E626}" type="parTrans" cxnId="{FDD64678-A5E9-4F63-A821-581C6A713C1F}">
      <dgm:prSet/>
      <dgm:spPr/>
      <dgm:t>
        <a:bodyPr/>
        <a:lstStyle/>
        <a:p>
          <a:endParaRPr lang="en-IN"/>
        </a:p>
      </dgm:t>
    </dgm:pt>
    <dgm:pt modelId="{5337457E-F4AF-4727-84B5-C801F01FC7AD}" type="sibTrans" cxnId="{FDD64678-A5E9-4F63-A821-581C6A713C1F}">
      <dgm:prSet/>
      <dgm:spPr/>
      <dgm:t>
        <a:bodyPr/>
        <a:lstStyle/>
        <a:p>
          <a:endParaRPr lang="en-IN"/>
        </a:p>
      </dgm:t>
    </dgm:pt>
    <dgm:pt modelId="{5D43F903-0435-4910-AFD7-967CAA5D5ECF}">
      <dgm:prSet phldrT="[Text]" custT="1"/>
      <dgm:spPr/>
      <dgm:t>
        <a:bodyPr/>
        <a:lstStyle/>
        <a:p>
          <a:r>
            <a:rPr lang="en-US" sz="1400" dirty="0"/>
            <a:t>Should be reflection of domain, instead of mere entity CRUDs</a:t>
          </a:r>
          <a:endParaRPr lang="en-IN" sz="1400" dirty="0"/>
        </a:p>
      </dgm:t>
    </dgm:pt>
    <dgm:pt modelId="{A4868C99-C92F-4E34-996D-82AC2E654431}" type="parTrans" cxnId="{08EEFC31-6913-4A59-9538-2190A8B7DB3F}">
      <dgm:prSet/>
      <dgm:spPr/>
      <dgm:t>
        <a:bodyPr/>
        <a:lstStyle/>
        <a:p>
          <a:endParaRPr lang="en-IN"/>
        </a:p>
      </dgm:t>
    </dgm:pt>
    <dgm:pt modelId="{31865A73-833C-416F-8F23-B5A83ED3AD9C}" type="sibTrans" cxnId="{08EEFC31-6913-4A59-9538-2190A8B7DB3F}">
      <dgm:prSet/>
      <dgm:spPr/>
      <dgm:t>
        <a:bodyPr/>
        <a:lstStyle/>
        <a:p>
          <a:endParaRPr lang="en-IN"/>
        </a:p>
      </dgm:t>
    </dgm:pt>
    <dgm:pt modelId="{1BC213A1-5476-4E03-9665-5E465C1428B0}">
      <dgm:prSet phldrT="[Text]"/>
      <dgm:spPr/>
      <dgm:t>
        <a:bodyPr/>
        <a:lstStyle/>
        <a:p>
          <a:r>
            <a:rPr lang="en-US" dirty="0"/>
            <a:t>Slice across all layers</a:t>
          </a:r>
          <a:endParaRPr lang="en-IN" dirty="0"/>
        </a:p>
      </dgm:t>
    </dgm:pt>
    <dgm:pt modelId="{8A05D4F8-6F5E-4143-9D6D-6F82A366F8F5}" type="parTrans" cxnId="{36AD5311-2F1F-4ECA-8065-D49978882ED5}">
      <dgm:prSet/>
      <dgm:spPr/>
      <dgm:t>
        <a:bodyPr/>
        <a:lstStyle/>
        <a:p>
          <a:endParaRPr lang="en-IN"/>
        </a:p>
      </dgm:t>
    </dgm:pt>
    <dgm:pt modelId="{A7579798-81A7-4E80-BD8A-96ECF19A6BE1}" type="sibTrans" cxnId="{36AD5311-2F1F-4ECA-8065-D49978882ED5}">
      <dgm:prSet/>
      <dgm:spPr/>
      <dgm:t>
        <a:bodyPr/>
        <a:lstStyle/>
        <a:p>
          <a:endParaRPr lang="en-IN"/>
        </a:p>
      </dgm:t>
    </dgm:pt>
    <dgm:pt modelId="{45776D5D-A3C8-47EB-B0B5-4B4C894182D1}">
      <dgm:prSet phldrT="[Text]" custT="1"/>
      <dgm:spPr/>
      <dgm:t>
        <a:bodyPr/>
        <a:lstStyle/>
        <a:p>
          <a:r>
            <a:rPr lang="en-US" sz="1400" dirty="0"/>
            <a:t>Services and UI should be treated as a microservice</a:t>
          </a:r>
          <a:endParaRPr lang="en-IN" sz="1400" dirty="0"/>
        </a:p>
      </dgm:t>
    </dgm:pt>
    <dgm:pt modelId="{3A838A21-FB65-416D-A9DD-E85D06B234B4}" type="parTrans" cxnId="{513ACD71-8998-4CF1-9895-62E357EB84A3}">
      <dgm:prSet/>
      <dgm:spPr/>
      <dgm:t>
        <a:bodyPr/>
        <a:lstStyle/>
        <a:p>
          <a:endParaRPr lang="en-IN"/>
        </a:p>
      </dgm:t>
    </dgm:pt>
    <dgm:pt modelId="{B3D1C26F-4DA5-41B5-B80B-7FAB6CE9B0BF}" type="sibTrans" cxnId="{513ACD71-8998-4CF1-9895-62E357EB84A3}">
      <dgm:prSet/>
      <dgm:spPr/>
      <dgm:t>
        <a:bodyPr/>
        <a:lstStyle/>
        <a:p>
          <a:endParaRPr lang="en-IN"/>
        </a:p>
      </dgm:t>
    </dgm:pt>
    <dgm:pt modelId="{66D2C527-BB59-4969-9ABD-839E0940CA16}">
      <dgm:prSet phldrT="[Text]" custT="1"/>
      <dgm:spPr/>
      <dgm:t>
        <a:bodyPr/>
        <a:lstStyle/>
        <a:p>
          <a:r>
            <a:rPr lang="en-US" sz="1400" dirty="0"/>
            <a:t>Micro-frontends</a:t>
          </a:r>
          <a:endParaRPr lang="en-IN" sz="1400" dirty="0"/>
        </a:p>
      </dgm:t>
    </dgm:pt>
    <dgm:pt modelId="{44D67382-A135-42A9-BB24-F20F60558208}" type="parTrans" cxnId="{CFEE4590-1E2A-45F0-B33A-6561F842FB17}">
      <dgm:prSet/>
      <dgm:spPr/>
      <dgm:t>
        <a:bodyPr/>
        <a:lstStyle/>
        <a:p>
          <a:endParaRPr lang="en-IN"/>
        </a:p>
      </dgm:t>
    </dgm:pt>
    <dgm:pt modelId="{40B8CD12-8BDD-4BA4-AB56-9145ED031C15}" type="sibTrans" cxnId="{CFEE4590-1E2A-45F0-B33A-6561F842FB17}">
      <dgm:prSet/>
      <dgm:spPr/>
      <dgm:t>
        <a:bodyPr/>
        <a:lstStyle/>
        <a:p>
          <a:endParaRPr lang="en-IN"/>
        </a:p>
      </dgm:t>
    </dgm:pt>
    <dgm:pt modelId="{25E73838-01C9-47F6-872A-4ACC8B8B53AE}">
      <dgm:prSet phldrT="[Text]"/>
      <dgm:spPr/>
      <dgm:t>
        <a:bodyPr/>
        <a:lstStyle/>
        <a:p>
          <a:r>
            <a:rPr lang="en-US" dirty="0"/>
            <a:t>Isolate Everything</a:t>
          </a:r>
          <a:endParaRPr lang="en-IN" dirty="0"/>
        </a:p>
      </dgm:t>
    </dgm:pt>
    <dgm:pt modelId="{1074FDC1-2C7E-4B09-B910-AF01DFE289CD}" type="parTrans" cxnId="{80B8A409-0552-4A8F-87D3-CF5CCEF9CED5}">
      <dgm:prSet/>
      <dgm:spPr/>
      <dgm:t>
        <a:bodyPr/>
        <a:lstStyle/>
        <a:p>
          <a:endParaRPr lang="en-IN"/>
        </a:p>
      </dgm:t>
    </dgm:pt>
    <dgm:pt modelId="{77CF9920-B8BD-47BD-8D2F-3478B5AD5FE3}" type="sibTrans" cxnId="{80B8A409-0552-4A8F-87D3-CF5CCEF9CED5}">
      <dgm:prSet/>
      <dgm:spPr/>
      <dgm:t>
        <a:bodyPr/>
        <a:lstStyle/>
        <a:p>
          <a:endParaRPr lang="en-IN"/>
        </a:p>
      </dgm:t>
    </dgm:pt>
    <dgm:pt modelId="{C8CBA29E-1086-48D2-A67B-C8DEF6861B4E}">
      <dgm:prSet phldrT="[Text]" custT="1"/>
      <dgm:spPr/>
      <dgm:t>
        <a:bodyPr/>
        <a:lstStyle/>
        <a:p>
          <a:r>
            <a:rPr lang="en-US" sz="1400" dirty="0"/>
            <a:t>No front-end Monoliths</a:t>
          </a:r>
          <a:endParaRPr lang="en-IN" sz="1400" dirty="0"/>
        </a:p>
      </dgm:t>
    </dgm:pt>
    <dgm:pt modelId="{2788C3D1-DE42-4B4C-8338-80369E9FCE19}" type="parTrans" cxnId="{4D123C86-B5EC-45EE-8769-ABF9D52C2186}">
      <dgm:prSet/>
      <dgm:spPr/>
      <dgm:t>
        <a:bodyPr/>
        <a:lstStyle/>
        <a:p>
          <a:endParaRPr lang="en-IN"/>
        </a:p>
      </dgm:t>
    </dgm:pt>
    <dgm:pt modelId="{2964009E-C3D8-415F-A48E-20F827EA9B69}" type="sibTrans" cxnId="{4D123C86-B5EC-45EE-8769-ABF9D52C2186}">
      <dgm:prSet/>
      <dgm:spPr/>
      <dgm:t>
        <a:bodyPr/>
        <a:lstStyle/>
        <a:p>
          <a:endParaRPr lang="en-IN"/>
        </a:p>
      </dgm:t>
    </dgm:pt>
    <dgm:pt modelId="{D2E20F27-B383-40DD-8EF8-9716F9E81704}">
      <dgm:prSet phldrT="[Text]" custT="1"/>
      <dgm:spPr/>
      <dgm:t>
        <a:bodyPr/>
        <a:lstStyle/>
        <a:p>
          <a:r>
            <a:rPr lang="en-US" sz="1400" dirty="0"/>
            <a:t>Time | Space | State | Failure | Teams | Services | Deployment | Development | Delivery | Scaling | Testing | Hardware</a:t>
          </a:r>
          <a:endParaRPr lang="en-IN" sz="1400" dirty="0"/>
        </a:p>
      </dgm:t>
    </dgm:pt>
    <dgm:pt modelId="{345A1C17-CD9C-4C1C-9A90-CD7033890C4D}" type="parTrans" cxnId="{FD8E0FEF-30FE-4DF5-B8CF-EDB88A44F385}">
      <dgm:prSet/>
      <dgm:spPr/>
      <dgm:t>
        <a:bodyPr/>
        <a:lstStyle/>
        <a:p>
          <a:endParaRPr lang="en-IN"/>
        </a:p>
      </dgm:t>
    </dgm:pt>
    <dgm:pt modelId="{4496E3AF-26B4-42B2-A23E-25809A14F7EE}" type="sibTrans" cxnId="{FD8E0FEF-30FE-4DF5-B8CF-EDB88A44F385}">
      <dgm:prSet/>
      <dgm:spPr/>
      <dgm:t>
        <a:bodyPr/>
        <a:lstStyle/>
        <a:p>
          <a:endParaRPr lang="en-IN"/>
        </a:p>
      </dgm:t>
    </dgm:pt>
    <dgm:pt modelId="{D502C798-056E-4F73-BD22-856E8E1DDEFC}">
      <dgm:prSet phldrT="[Text]"/>
      <dgm:spPr/>
      <dgm:t>
        <a:bodyPr/>
        <a:lstStyle/>
        <a:p>
          <a:r>
            <a:rPr lang="en-US" dirty="0"/>
            <a:t>High Observability</a:t>
          </a:r>
          <a:endParaRPr lang="en-IN" dirty="0"/>
        </a:p>
      </dgm:t>
    </dgm:pt>
    <dgm:pt modelId="{1B8DEB64-0FEB-44DC-9555-C6DCDAF9D09D}" type="parTrans" cxnId="{7247237D-57C1-4B81-BC39-B69DB76FFB4A}">
      <dgm:prSet/>
      <dgm:spPr/>
      <dgm:t>
        <a:bodyPr/>
        <a:lstStyle/>
        <a:p>
          <a:endParaRPr lang="en-IN"/>
        </a:p>
      </dgm:t>
    </dgm:pt>
    <dgm:pt modelId="{19F4A76D-6DFB-4EFB-BA0D-21D4A836004F}" type="sibTrans" cxnId="{7247237D-57C1-4B81-BC39-B69DB76FFB4A}">
      <dgm:prSet/>
      <dgm:spPr/>
      <dgm:t>
        <a:bodyPr/>
        <a:lstStyle/>
        <a:p>
          <a:endParaRPr lang="en-IN"/>
        </a:p>
      </dgm:t>
    </dgm:pt>
    <dgm:pt modelId="{FDB79B1E-DCF0-47A5-95FE-721C006BECBB}">
      <dgm:prSet phldrT="[Text]" custT="1"/>
      <dgm:spPr/>
      <dgm:t>
        <a:bodyPr/>
        <a:lstStyle/>
        <a:p>
          <a:r>
            <a:rPr lang="en-US" sz="1400" dirty="0"/>
            <a:t>Logging</a:t>
          </a:r>
          <a:endParaRPr lang="en-IN" sz="1400" dirty="0"/>
        </a:p>
      </dgm:t>
    </dgm:pt>
    <dgm:pt modelId="{C851676E-CB7E-4C8D-B37E-B62D0F056C4B}" type="parTrans" cxnId="{C8F2C2BF-5540-4684-9B46-AE6057D789E3}">
      <dgm:prSet/>
      <dgm:spPr/>
      <dgm:t>
        <a:bodyPr/>
        <a:lstStyle/>
        <a:p>
          <a:endParaRPr lang="en-IN"/>
        </a:p>
      </dgm:t>
    </dgm:pt>
    <dgm:pt modelId="{A15EF16B-4989-48C9-AC1B-249D6EB716B7}" type="sibTrans" cxnId="{C8F2C2BF-5540-4684-9B46-AE6057D789E3}">
      <dgm:prSet/>
      <dgm:spPr/>
      <dgm:t>
        <a:bodyPr/>
        <a:lstStyle/>
        <a:p>
          <a:endParaRPr lang="en-IN"/>
        </a:p>
      </dgm:t>
    </dgm:pt>
    <dgm:pt modelId="{F16530D4-431A-42C6-AF9C-05ABC5A124DB}">
      <dgm:prSet phldrT="[Text]" custT="1"/>
      <dgm:spPr/>
      <dgm:t>
        <a:bodyPr/>
        <a:lstStyle/>
        <a:p>
          <a:r>
            <a:rPr lang="en-US" sz="1400" dirty="0"/>
            <a:t>Monitoring</a:t>
          </a:r>
          <a:endParaRPr lang="en-IN" sz="1400" dirty="0"/>
        </a:p>
      </dgm:t>
    </dgm:pt>
    <dgm:pt modelId="{8B8B44FB-5EB2-44BF-B4C9-686BD75A79E5}" type="parTrans" cxnId="{B3C0570B-BC5A-422D-8F79-3C67A793F4C6}">
      <dgm:prSet/>
      <dgm:spPr/>
      <dgm:t>
        <a:bodyPr/>
        <a:lstStyle/>
        <a:p>
          <a:endParaRPr lang="en-IN"/>
        </a:p>
      </dgm:t>
    </dgm:pt>
    <dgm:pt modelId="{03B19499-A8CF-4270-8B05-7525F05B0469}" type="sibTrans" cxnId="{B3C0570B-BC5A-422D-8F79-3C67A793F4C6}">
      <dgm:prSet/>
      <dgm:spPr/>
      <dgm:t>
        <a:bodyPr/>
        <a:lstStyle/>
        <a:p>
          <a:endParaRPr lang="en-IN"/>
        </a:p>
      </dgm:t>
    </dgm:pt>
    <dgm:pt modelId="{08AF69E7-7EB6-4B28-98AA-4D0E2424834F}">
      <dgm:prSet phldrT="[Text]" custT="1"/>
      <dgm:spPr/>
      <dgm:t>
        <a:bodyPr/>
        <a:lstStyle/>
        <a:p>
          <a:r>
            <a:rPr lang="en-US" sz="1400" dirty="0"/>
            <a:t>Tracing</a:t>
          </a:r>
          <a:endParaRPr lang="en-IN" sz="1400" dirty="0"/>
        </a:p>
      </dgm:t>
    </dgm:pt>
    <dgm:pt modelId="{4E2815F9-4EDE-4B38-88FC-4EDA74A6B77E}" type="parTrans" cxnId="{5B62FC5F-5927-40A5-AACF-0FCC8194C234}">
      <dgm:prSet/>
      <dgm:spPr/>
      <dgm:t>
        <a:bodyPr/>
        <a:lstStyle/>
        <a:p>
          <a:endParaRPr lang="en-IN"/>
        </a:p>
      </dgm:t>
    </dgm:pt>
    <dgm:pt modelId="{470D6225-AAB1-4B1C-8D1F-1874122CA4A4}" type="sibTrans" cxnId="{5B62FC5F-5927-40A5-AACF-0FCC8194C234}">
      <dgm:prSet/>
      <dgm:spPr/>
      <dgm:t>
        <a:bodyPr/>
        <a:lstStyle/>
        <a:p>
          <a:endParaRPr lang="en-IN"/>
        </a:p>
      </dgm:t>
    </dgm:pt>
    <dgm:pt modelId="{C515CB38-9156-43EE-985F-C33E0177CED6}" type="pres">
      <dgm:prSet presAssocID="{69E27BF4-9131-47C0-B5A1-7D6F613AC2DE}" presName="Name0" presStyleCnt="0">
        <dgm:presLayoutVars>
          <dgm:dir/>
          <dgm:animLvl val="lvl"/>
          <dgm:resizeHandles val="exact"/>
        </dgm:presLayoutVars>
      </dgm:prSet>
      <dgm:spPr/>
    </dgm:pt>
    <dgm:pt modelId="{3AFE845D-CAFC-4A5A-8654-3896F2A66DDC}" type="pres">
      <dgm:prSet presAssocID="{A7D12121-CDC3-4A2E-A1F2-D2074588658C}" presName="linNode" presStyleCnt="0"/>
      <dgm:spPr/>
    </dgm:pt>
    <dgm:pt modelId="{8317C7D8-4FCB-416A-9535-C679A6A6E969}" type="pres">
      <dgm:prSet presAssocID="{A7D12121-CDC3-4A2E-A1F2-D2074588658C}" presName="parentText" presStyleLbl="node1" presStyleIdx="0" presStyleCnt="6">
        <dgm:presLayoutVars>
          <dgm:chMax val="1"/>
          <dgm:bulletEnabled val="1"/>
        </dgm:presLayoutVars>
      </dgm:prSet>
      <dgm:spPr/>
    </dgm:pt>
    <dgm:pt modelId="{9FE434A3-61AA-483C-8848-A9AA98CF4251}" type="pres">
      <dgm:prSet presAssocID="{A7D12121-CDC3-4A2E-A1F2-D2074588658C}" presName="descendantText" presStyleLbl="alignAccFollowNode1" presStyleIdx="0" presStyleCnt="6">
        <dgm:presLayoutVars>
          <dgm:bulletEnabled val="1"/>
        </dgm:presLayoutVars>
      </dgm:prSet>
      <dgm:spPr/>
    </dgm:pt>
    <dgm:pt modelId="{4708980F-6747-4722-9E44-45598CAA1757}" type="pres">
      <dgm:prSet presAssocID="{D284E78B-E8BB-44E1-94FA-4C448694E98D}" presName="sp" presStyleCnt="0"/>
      <dgm:spPr/>
    </dgm:pt>
    <dgm:pt modelId="{263291DF-0C92-49C8-8E2F-A67342A31F42}" type="pres">
      <dgm:prSet presAssocID="{B6EC111C-15B5-41C6-9469-E91716AA459E}" presName="linNode" presStyleCnt="0"/>
      <dgm:spPr/>
    </dgm:pt>
    <dgm:pt modelId="{D26D69BA-D37C-4546-976C-C64C75DAA5C5}" type="pres">
      <dgm:prSet presAssocID="{B6EC111C-15B5-41C6-9469-E91716AA459E}" presName="parentText" presStyleLbl="node1" presStyleIdx="1" presStyleCnt="6">
        <dgm:presLayoutVars>
          <dgm:chMax val="1"/>
          <dgm:bulletEnabled val="1"/>
        </dgm:presLayoutVars>
      </dgm:prSet>
      <dgm:spPr/>
    </dgm:pt>
    <dgm:pt modelId="{AC88B185-A445-410F-8BA4-53B4D3BA4CB6}" type="pres">
      <dgm:prSet presAssocID="{B6EC111C-15B5-41C6-9469-E91716AA459E}" presName="descendantText" presStyleLbl="alignAccFollowNode1" presStyleIdx="1" presStyleCnt="6">
        <dgm:presLayoutVars>
          <dgm:bulletEnabled val="1"/>
        </dgm:presLayoutVars>
      </dgm:prSet>
      <dgm:spPr/>
    </dgm:pt>
    <dgm:pt modelId="{60EF211D-988C-4DAE-A911-02C9401B5662}" type="pres">
      <dgm:prSet presAssocID="{160555C5-6A7C-4098-9DE1-2F8EB8C7A1D9}" presName="sp" presStyleCnt="0"/>
      <dgm:spPr/>
    </dgm:pt>
    <dgm:pt modelId="{1F6F18B7-6474-4D29-A892-2B7B7EC91C55}" type="pres">
      <dgm:prSet presAssocID="{0DE7C29B-0060-4590-B521-C8F0E0F5A9EC}" presName="linNode" presStyleCnt="0"/>
      <dgm:spPr/>
    </dgm:pt>
    <dgm:pt modelId="{96BC2C63-401A-4579-9609-3D47776B0CB0}" type="pres">
      <dgm:prSet presAssocID="{0DE7C29B-0060-4590-B521-C8F0E0F5A9EC}" presName="parentText" presStyleLbl="node1" presStyleIdx="2" presStyleCnt="6">
        <dgm:presLayoutVars>
          <dgm:chMax val="1"/>
          <dgm:bulletEnabled val="1"/>
        </dgm:presLayoutVars>
      </dgm:prSet>
      <dgm:spPr/>
    </dgm:pt>
    <dgm:pt modelId="{0676EC04-783C-45A5-80E6-914EC6B31DC1}" type="pres">
      <dgm:prSet presAssocID="{0DE7C29B-0060-4590-B521-C8F0E0F5A9EC}" presName="descendantText" presStyleLbl="alignAccFollowNode1" presStyleIdx="2" presStyleCnt="6">
        <dgm:presLayoutVars>
          <dgm:bulletEnabled val="1"/>
        </dgm:presLayoutVars>
      </dgm:prSet>
      <dgm:spPr/>
    </dgm:pt>
    <dgm:pt modelId="{C61C472D-306A-4B40-8124-2D760293C79E}" type="pres">
      <dgm:prSet presAssocID="{5337457E-F4AF-4727-84B5-C801F01FC7AD}" presName="sp" presStyleCnt="0"/>
      <dgm:spPr/>
    </dgm:pt>
    <dgm:pt modelId="{3B228F9A-F221-45B1-B9E8-0F2234B60366}" type="pres">
      <dgm:prSet presAssocID="{1BC213A1-5476-4E03-9665-5E465C1428B0}" presName="linNode" presStyleCnt="0"/>
      <dgm:spPr/>
    </dgm:pt>
    <dgm:pt modelId="{C53EA7A3-10CF-431C-ADA7-0BD12407815A}" type="pres">
      <dgm:prSet presAssocID="{1BC213A1-5476-4E03-9665-5E465C1428B0}" presName="parentText" presStyleLbl="node1" presStyleIdx="3" presStyleCnt="6">
        <dgm:presLayoutVars>
          <dgm:chMax val="1"/>
          <dgm:bulletEnabled val="1"/>
        </dgm:presLayoutVars>
      </dgm:prSet>
      <dgm:spPr/>
    </dgm:pt>
    <dgm:pt modelId="{E8A33637-C851-420B-8B5E-AE91E9917F99}" type="pres">
      <dgm:prSet presAssocID="{1BC213A1-5476-4E03-9665-5E465C1428B0}" presName="descendantText" presStyleLbl="alignAccFollowNode1" presStyleIdx="3" presStyleCnt="6">
        <dgm:presLayoutVars>
          <dgm:bulletEnabled val="1"/>
        </dgm:presLayoutVars>
      </dgm:prSet>
      <dgm:spPr/>
    </dgm:pt>
    <dgm:pt modelId="{DDED2879-7AD0-49B2-B57D-213B3ABBB898}" type="pres">
      <dgm:prSet presAssocID="{A7579798-81A7-4E80-BD8A-96ECF19A6BE1}" presName="sp" presStyleCnt="0"/>
      <dgm:spPr/>
    </dgm:pt>
    <dgm:pt modelId="{17A0E43F-C0A6-40DB-830C-3DF89F107E47}" type="pres">
      <dgm:prSet presAssocID="{25E73838-01C9-47F6-872A-4ACC8B8B53AE}" presName="linNode" presStyleCnt="0"/>
      <dgm:spPr/>
    </dgm:pt>
    <dgm:pt modelId="{364DFE70-0AE3-45B2-9FD6-67AEFB837928}" type="pres">
      <dgm:prSet presAssocID="{25E73838-01C9-47F6-872A-4ACC8B8B53AE}" presName="parentText" presStyleLbl="node1" presStyleIdx="4" presStyleCnt="6">
        <dgm:presLayoutVars>
          <dgm:chMax val="1"/>
          <dgm:bulletEnabled val="1"/>
        </dgm:presLayoutVars>
      </dgm:prSet>
      <dgm:spPr/>
    </dgm:pt>
    <dgm:pt modelId="{94383762-7FBC-4B65-B6E5-2D38CDB6328C}" type="pres">
      <dgm:prSet presAssocID="{25E73838-01C9-47F6-872A-4ACC8B8B53AE}" presName="descendantText" presStyleLbl="alignAccFollowNode1" presStyleIdx="4" presStyleCnt="6">
        <dgm:presLayoutVars>
          <dgm:bulletEnabled val="1"/>
        </dgm:presLayoutVars>
      </dgm:prSet>
      <dgm:spPr/>
    </dgm:pt>
    <dgm:pt modelId="{2A3654AA-EFEA-44BF-910D-AC320F08D3BB}" type="pres">
      <dgm:prSet presAssocID="{77CF9920-B8BD-47BD-8D2F-3478B5AD5FE3}" presName="sp" presStyleCnt="0"/>
      <dgm:spPr/>
    </dgm:pt>
    <dgm:pt modelId="{34286D3B-54D0-4FA6-8845-B6A2FCA10CB4}" type="pres">
      <dgm:prSet presAssocID="{D502C798-056E-4F73-BD22-856E8E1DDEFC}" presName="linNode" presStyleCnt="0"/>
      <dgm:spPr/>
    </dgm:pt>
    <dgm:pt modelId="{E5A4E9E1-889B-4BD6-BB46-363D5A974D04}" type="pres">
      <dgm:prSet presAssocID="{D502C798-056E-4F73-BD22-856E8E1DDEFC}" presName="parentText" presStyleLbl="node1" presStyleIdx="5" presStyleCnt="6">
        <dgm:presLayoutVars>
          <dgm:chMax val="1"/>
          <dgm:bulletEnabled val="1"/>
        </dgm:presLayoutVars>
      </dgm:prSet>
      <dgm:spPr/>
    </dgm:pt>
    <dgm:pt modelId="{6E399898-1908-40A6-A77D-110CF18B516D}" type="pres">
      <dgm:prSet presAssocID="{D502C798-056E-4F73-BD22-856E8E1DDEFC}" presName="descendantText" presStyleLbl="alignAccFollowNode1" presStyleIdx="5" presStyleCnt="6">
        <dgm:presLayoutVars>
          <dgm:bulletEnabled val="1"/>
        </dgm:presLayoutVars>
      </dgm:prSet>
      <dgm:spPr/>
    </dgm:pt>
  </dgm:ptLst>
  <dgm:cxnLst>
    <dgm:cxn modelId="{80B8A409-0552-4A8F-87D3-CF5CCEF9CED5}" srcId="{69E27BF4-9131-47C0-B5A1-7D6F613AC2DE}" destId="{25E73838-01C9-47F6-872A-4ACC8B8B53AE}" srcOrd="4" destOrd="0" parTransId="{1074FDC1-2C7E-4B09-B910-AF01DFE289CD}" sibTransId="{77CF9920-B8BD-47BD-8D2F-3478B5AD5FE3}"/>
    <dgm:cxn modelId="{B3C0570B-BC5A-422D-8F79-3C67A793F4C6}" srcId="{D502C798-056E-4F73-BD22-856E8E1DDEFC}" destId="{F16530D4-431A-42C6-AF9C-05ABC5A124DB}" srcOrd="1" destOrd="0" parTransId="{8B8B44FB-5EB2-44BF-B4C9-686BD75A79E5}" sibTransId="{03B19499-A8CF-4270-8B05-7525F05B0469}"/>
    <dgm:cxn modelId="{36AD5311-2F1F-4ECA-8065-D49978882ED5}" srcId="{69E27BF4-9131-47C0-B5A1-7D6F613AC2DE}" destId="{1BC213A1-5476-4E03-9665-5E465C1428B0}" srcOrd="3" destOrd="0" parTransId="{8A05D4F8-6F5E-4143-9D6D-6F82A366F8F5}" sibTransId="{A7579798-81A7-4E80-BD8A-96ECF19A6BE1}"/>
    <dgm:cxn modelId="{95EFB112-A0DB-4C7D-87B6-A7B7899A0C9D}" srcId="{69E27BF4-9131-47C0-B5A1-7D6F613AC2DE}" destId="{B6EC111C-15B5-41C6-9469-E91716AA459E}" srcOrd="1" destOrd="0" parTransId="{F0624063-9295-4B09-845A-F7FC47DE96A1}" sibTransId="{160555C5-6A7C-4098-9DE1-2F8EB8C7A1D9}"/>
    <dgm:cxn modelId="{E36E4314-6EA4-419C-933B-6B395F9BB000}" type="presOf" srcId="{FDB79B1E-DCF0-47A5-95FE-721C006BECBB}" destId="{6E399898-1908-40A6-A77D-110CF18B516D}" srcOrd="0" destOrd="0" presId="urn:microsoft.com/office/officeart/2005/8/layout/vList5"/>
    <dgm:cxn modelId="{53C1E017-6DA3-4404-8FFC-8419D9E57C73}" type="presOf" srcId="{C8CBA29E-1086-48D2-A67B-C8DEF6861B4E}" destId="{E8A33637-C851-420B-8B5E-AE91E9917F99}" srcOrd="0" destOrd="2" presId="urn:microsoft.com/office/officeart/2005/8/layout/vList5"/>
    <dgm:cxn modelId="{211FEC20-886B-4955-B4D5-2E94BBFA1222}" type="presOf" srcId="{B6EC111C-15B5-41C6-9469-E91716AA459E}" destId="{D26D69BA-D37C-4546-976C-C64C75DAA5C5}" srcOrd="0" destOrd="0" presId="urn:microsoft.com/office/officeart/2005/8/layout/vList5"/>
    <dgm:cxn modelId="{3931EA2B-2628-4D5B-9314-621F37FE17B7}" srcId="{B6EC111C-15B5-41C6-9469-E91716AA459E}" destId="{92CB0AE2-D865-433A-97DA-D582A96BE571}" srcOrd="1" destOrd="0" parTransId="{7BDD5E47-C8CD-473F-BA15-342AE111B462}" sibTransId="{EF5A41CA-BA8F-498C-8CB4-3690EBFE1EC7}"/>
    <dgm:cxn modelId="{C9DFAE2C-3370-449C-A03E-23FE91B92C95}" srcId="{69E27BF4-9131-47C0-B5A1-7D6F613AC2DE}" destId="{A7D12121-CDC3-4A2E-A1F2-D2074588658C}" srcOrd="0" destOrd="0" parTransId="{708C258C-AF99-4172-871B-C99D26CBC2C1}" sibTransId="{D284E78B-E8BB-44E1-94FA-4C448694E98D}"/>
    <dgm:cxn modelId="{08EEFC31-6913-4A59-9538-2190A8B7DB3F}" srcId="{0DE7C29B-0060-4590-B521-C8F0E0F5A9EC}" destId="{5D43F903-0435-4910-AFD7-967CAA5D5ECF}" srcOrd="0" destOrd="0" parTransId="{A4868C99-C92F-4E34-996D-82AC2E654431}" sibTransId="{31865A73-833C-416F-8F23-B5A83ED3AD9C}"/>
    <dgm:cxn modelId="{59179134-1B31-4D0D-BABF-1DD044C7072B}" type="presOf" srcId="{92CB0AE2-D865-433A-97DA-D582A96BE571}" destId="{AC88B185-A445-410F-8BA4-53B4D3BA4CB6}" srcOrd="0" destOrd="1" presId="urn:microsoft.com/office/officeart/2005/8/layout/vList5"/>
    <dgm:cxn modelId="{3868D73D-A80A-4BAF-8F6F-375297E2E9AE}" type="presOf" srcId="{D502C798-056E-4F73-BD22-856E8E1DDEFC}" destId="{E5A4E9E1-889B-4BD6-BB46-363D5A974D04}" srcOrd="0" destOrd="0" presId="urn:microsoft.com/office/officeart/2005/8/layout/vList5"/>
    <dgm:cxn modelId="{5B62FC5F-5927-40A5-AACF-0FCC8194C234}" srcId="{D502C798-056E-4F73-BD22-856E8E1DDEFC}" destId="{08AF69E7-7EB6-4B28-98AA-4D0E2424834F}" srcOrd="2" destOrd="0" parTransId="{4E2815F9-4EDE-4B38-88FC-4EDA74A6B77E}" sibTransId="{470D6225-AAB1-4B1C-8D1F-1874122CA4A4}"/>
    <dgm:cxn modelId="{5C284C64-4523-4F6C-9624-9C10AC4B57EB}" type="presOf" srcId="{69E27BF4-9131-47C0-B5A1-7D6F613AC2DE}" destId="{C515CB38-9156-43EE-985F-C33E0177CED6}" srcOrd="0" destOrd="0" presId="urn:microsoft.com/office/officeart/2005/8/layout/vList5"/>
    <dgm:cxn modelId="{FB88DC65-F728-46A2-8FDD-16F210525248}" type="presOf" srcId="{1BC213A1-5476-4E03-9665-5E465C1428B0}" destId="{C53EA7A3-10CF-431C-ADA7-0BD12407815A}" srcOrd="0" destOrd="0" presId="urn:microsoft.com/office/officeart/2005/8/layout/vList5"/>
    <dgm:cxn modelId="{513ACD71-8998-4CF1-9895-62E357EB84A3}" srcId="{1BC213A1-5476-4E03-9665-5E465C1428B0}" destId="{45776D5D-A3C8-47EB-B0B5-4B4C894182D1}" srcOrd="0" destOrd="0" parTransId="{3A838A21-FB65-416D-A9DD-E85D06B234B4}" sibTransId="{B3D1C26F-4DA5-41B5-B80B-7FAB6CE9B0BF}"/>
    <dgm:cxn modelId="{FDD64678-A5E9-4F63-A821-581C6A713C1F}" srcId="{69E27BF4-9131-47C0-B5A1-7D6F613AC2DE}" destId="{0DE7C29B-0060-4590-B521-C8F0E0F5A9EC}" srcOrd="2" destOrd="0" parTransId="{B4F6C11C-3EA7-4CD5-8540-7C7B4677E626}" sibTransId="{5337457E-F4AF-4727-84B5-C801F01FC7AD}"/>
    <dgm:cxn modelId="{7247237D-57C1-4B81-BC39-B69DB76FFB4A}" srcId="{69E27BF4-9131-47C0-B5A1-7D6F613AC2DE}" destId="{D502C798-056E-4F73-BD22-856E8E1DDEFC}" srcOrd="5" destOrd="0" parTransId="{1B8DEB64-0FEB-44DC-9555-C6DCDAF9D09D}" sibTransId="{19F4A76D-6DFB-4EFB-BA0D-21D4A836004F}"/>
    <dgm:cxn modelId="{E3CEEB7F-49A1-49B1-992F-10FCD5474274}" type="presOf" srcId="{45776D5D-A3C8-47EB-B0B5-4B4C894182D1}" destId="{E8A33637-C851-420B-8B5E-AE91E9917F99}" srcOrd="0" destOrd="0" presId="urn:microsoft.com/office/officeart/2005/8/layout/vList5"/>
    <dgm:cxn modelId="{04F44880-96D3-4523-B617-0F969DE50EED}" type="presOf" srcId="{F16530D4-431A-42C6-AF9C-05ABC5A124DB}" destId="{6E399898-1908-40A6-A77D-110CF18B516D}" srcOrd="0" destOrd="1" presId="urn:microsoft.com/office/officeart/2005/8/layout/vList5"/>
    <dgm:cxn modelId="{BD742F82-B336-4603-B8AD-3B826ED576F5}" srcId="{B6EC111C-15B5-41C6-9469-E91716AA459E}" destId="{7984E622-0EDB-4B28-8696-0206640B4592}" srcOrd="0" destOrd="0" parTransId="{E4A34BC3-33FC-4AFD-918C-F43DDC8FD3FD}" sibTransId="{8CD0C6B5-5F06-45A9-9C91-7460B09117AB}"/>
    <dgm:cxn modelId="{4D123C86-B5EC-45EE-8769-ABF9D52C2186}" srcId="{1BC213A1-5476-4E03-9665-5E465C1428B0}" destId="{C8CBA29E-1086-48D2-A67B-C8DEF6861B4E}" srcOrd="2" destOrd="0" parTransId="{2788C3D1-DE42-4B4C-8338-80369E9FCE19}" sibTransId="{2964009E-C3D8-415F-A48E-20F827EA9B69}"/>
    <dgm:cxn modelId="{7CA74D88-3C24-43E7-A05D-D83F869863B2}" type="presOf" srcId="{A7D12121-CDC3-4A2E-A1F2-D2074588658C}" destId="{8317C7D8-4FCB-416A-9535-C679A6A6E969}" srcOrd="0" destOrd="0" presId="urn:microsoft.com/office/officeart/2005/8/layout/vList5"/>
    <dgm:cxn modelId="{F6D3E789-AA5C-4728-BAA3-BB4A0E9BF6AF}" type="presOf" srcId="{5D43F903-0435-4910-AFD7-967CAA5D5ECF}" destId="{0676EC04-783C-45A5-80E6-914EC6B31DC1}" srcOrd="0" destOrd="0" presId="urn:microsoft.com/office/officeart/2005/8/layout/vList5"/>
    <dgm:cxn modelId="{CFEE4590-1E2A-45F0-B33A-6561F842FB17}" srcId="{1BC213A1-5476-4E03-9665-5E465C1428B0}" destId="{66D2C527-BB59-4969-9ABD-839E0940CA16}" srcOrd="1" destOrd="0" parTransId="{44D67382-A135-42A9-BB24-F20F60558208}" sibTransId="{40B8CD12-8BDD-4BA4-AB56-9145ED031C15}"/>
    <dgm:cxn modelId="{075FFF90-4449-4E8A-92F6-519225A25497}" type="presOf" srcId="{D2E20F27-B383-40DD-8EF8-9716F9E81704}" destId="{94383762-7FBC-4B65-B6E5-2D38CDB6328C}" srcOrd="0" destOrd="0" presId="urn:microsoft.com/office/officeart/2005/8/layout/vList5"/>
    <dgm:cxn modelId="{5FC4249F-C9C2-4915-A67D-14C5D89E23DA}" type="presOf" srcId="{08AF69E7-7EB6-4B28-98AA-4D0E2424834F}" destId="{6E399898-1908-40A6-A77D-110CF18B516D}" srcOrd="0" destOrd="2" presId="urn:microsoft.com/office/officeart/2005/8/layout/vList5"/>
    <dgm:cxn modelId="{CC14F79F-F199-45CC-937B-6F6E91B43CA8}" type="presOf" srcId="{25E73838-01C9-47F6-872A-4ACC8B8B53AE}" destId="{364DFE70-0AE3-45B2-9FD6-67AEFB837928}" srcOrd="0" destOrd="0" presId="urn:microsoft.com/office/officeart/2005/8/layout/vList5"/>
    <dgm:cxn modelId="{EC4FE4B4-284D-4AED-BA66-3F01301C66D9}" srcId="{A7D12121-CDC3-4A2E-A1F2-D2074588658C}" destId="{3BEE7059-4BE6-48DC-8BC4-D843DA93A1F3}" srcOrd="0" destOrd="0" parTransId="{9BC642B1-3807-40E2-BAEF-3815F4AB93F3}" sibTransId="{9F8081D0-7B25-42E3-BA6F-1D75C052A44F}"/>
    <dgm:cxn modelId="{165AB0BC-ECED-459C-8755-2E93F68CDC89}" type="presOf" srcId="{0DE7C29B-0060-4590-B521-C8F0E0F5A9EC}" destId="{96BC2C63-401A-4579-9609-3D47776B0CB0}" srcOrd="0" destOrd="0" presId="urn:microsoft.com/office/officeart/2005/8/layout/vList5"/>
    <dgm:cxn modelId="{C8F2C2BF-5540-4684-9B46-AE6057D789E3}" srcId="{D502C798-056E-4F73-BD22-856E8E1DDEFC}" destId="{FDB79B1E-DCF0-47A5-95FE-721C006BECBB}" srcOrd="0" destOrd="0" parTransId="{C851676E-CB7E-4C8D-B37E-B62D0F056C4B}" sibTransId="{A15EF16B-4989-48C9-AC1B-249D6EB716B7}"/>
    <dgm:cxn modelId="{4893C6D0-D02F-4BCB-B2BB-08CBC7B272BF}" type="presOf" srcId="{66D2C527-BB59-4969-9ABD-839E0940CA16}" destId="{E8A33637-C851-420B-8B5E-AE91E9917F99}" srcOrd="0" destOrd="1" presId="urn:microsoft.com/office/officeart/2005/8/layout/vList5"/>
    <dgm:cxn modelId="{FD8E0FEF-30FE-4DF5-B8CF-EDB88A44F385}" srcId="{25E73838-01C9-47F6-872A-4ACC8B8B53AE}" destId="{D2E20F27-B383-40DD-8EF8-9716F9E81704}" srcOrd="0" destOrd="0" parTransId="{345A1C17-CD9C-4C1C-9A90-CD7033890C4D}" sibTransId="{4496E3AF-26B4-42B2-A23E-25809A14F7EE}"/>
    <dgm:cxn modelId="{4D7715F0-1D3A-462E-995B-A9703B6B4391}" type="presOf" srcId="{7984E622-0EDB-4B28-8696-0206640B4592}" destId="{AC88B185-A445-410F-8BA4-53B4D3BA4CB6}" srcOrd="0" destOrd="0" presId="urn:microsoft.com/office/officeart/2005/8/layout/vList5"/>
    <dgm:cxn modelId="{244E9DF2-3AC1-44EB-A1B3-C5FF2A6FE6B6}" type="presOf" srcId="{3BEE7059-4BE6-48DC-8BC4-D843DA93A1F3}" destId="{9FE434A3-61AA-483C-8848-A9AA98CF4251}" srcOrd="0" destOrd="0" presId="urn:microsoft.com/office/officeart/2005/8/layout/vList5"/>
    <dgm:cxn modelId="{496BA931-91F5-489F-BE32-F7DE19222A09}" type="presParOf" srcId="{C515CB38-9156-43EE-985F-C33E0177CED6}" destId="{3AFE845D-CAFC-4A5A-8654-3896F2A66DDC}" srcOrd="0" destOrd="0" presId="urn:microsoft.com/office/officeart/2005/8/layout/vList5"/>
    <dgm:cxn modelId="{E59CB35D-F609-42C5-B107-959B2E570BE7}" type="presParOf" srcId="{3AFE845D-CAFC-4A5A-8654-3896F2A66DDC}" destId="{8317C7D8-4FCB-416A-9535-C679A6A6E969}" srcOrd="0" destOrd="0" presId="urn:microsoft.com/office/officeart/2005/8/layout/vList5"/>
    <dgm:cxn modelId="{3C7484CB-8500-4ED2-8049-9F6CC81FCE65}" type="presParOf" srcId="{3AFE845D-CAFC-4A5A-8654-3896F2A66DDC}" destId="{9FE434A3-61AA-483C-8848-A9AA98CF4251}" srcOrd="1" destOrd="0" presId="urn:microsoft.com/office/officeart/2005/8/layout/vList5"/>
    <dgm:cxn modelId="{BE970B19-0ECC-449B-84A4-D2FEC8A1ECEE}" type="presParOf" srcId="{C515CB38-9156-43EE-985F-C33E0177CED6}" destId="{4708980F-6747-4722-9E44-45598CAA1757}" srcOrd="1" destOrd="0" presId="urn:microsoft.com/office/officeart/2005/8/layout/vList5"/>
    <dgm:cxn modelId="{22D3A6A1-24CA-4076-9B73-F01DC6DC6BA4}" type="presParOf" srcId="{C515CB38-9156-43EE-985F-C33E0177CED6}" destId="{263291DF-0C92-49C8-8E2F-A67342A31F42}" srcOrd="2" destOrd="0" presId="urn:microsoft.com/office/officeart/2005/8/layout/vList5"/>
    <dgm:cxn modelId="{6A7473FC-C760-4C32-8795-0AF9836DCB61}" type="presParOf" srcId="{263291DF-0C92-49C8-8E2F-A67342A31F42}" destId="{D26D69BA-D37C-4546-976C-C64C75DAA5C5}" srcOrd="0" destOrd="0" presId="urn:microsoft.com/office/officeart/2005/8/layout/vList5"/>
    <dgm:cxn modelId="{0AD17293-4BE8-4456-AB34-A7E1AC09C2F8}" type="presParOf" srcId="{263291DF-0C92-49C8-8E2F-A67342A31F42}" destId="{AC88B185-A445-410F-8BA4-53B4D3BA4CB6}" srcOrd="1" destOrd="0" presId="urn:microsoft.com/office/officeart/2005/8/layout/vList5"/>
    <dgm:cxn modelId="{21421EA6-4A0C-4BBA-9DC6-DA52AEEE9583}" type="presParOf" srcId="{C515CB38-9156-43EE-985F-C33E0177CED6}" destId="{60EF211D-988C-4DAE-A911-02C9401B5662}" srcOrd="3" destOrd="0" presId="urn:microsoft.com/office/officeart/2005/8/layout/vList5"/>
    <dgm:cxn modelId="{75028A40-6562-447C-95F2-2FC83E4A531A}" type="presParOf" srcId="{C515CB38-9156-43EE-985F-C33E0177CED6}" destId="{1F6F18B7-6474-4D29-A892-2B7B7EC91C55}" srcOrd="4" destOrd="0" presId="urn:microsoft.com/office/officeart/2005/8/layout/vList5"/>
    <dgm:cxn modelId="{6373D3CD-20ED-459E-AFAB-005E993928AE}" type="presParOf" srcId="{1F6F18B7-6474-4D29-A892-2B7B7EC91C55}" destId="{96BC2C63-401A-4579-9609-3D47776B0CB0}" srcOrd="0" destOrd="0" presId="urn:microsoft.com/office/officeart/2005/8/layout/vList5"/>
    <dgm:cxn modelId="{A83FC69A-49A9-4FC5-B324-743B2197BD20}" type="presParOf" srcId="{1F6F18B7-6474-4D29-A892-2B7B7EC91C55}" destId="{0676EC04-783C-45A5-80E6-914EC6B31DC1}" srcOrd="1" destOrd="0" presId="urn:microsoft.com/office/officeart/2005/8/layout/vList5"/>
    <dgm:cxn modelId="{6B12DFEF-124A-4CBE-B1BC-5CC44252B0BC}" type="presParOf" srcId="{C515CB38-9156-43EE-985F-C33E0177CED6}" destId="{C61C472D-306A-4B40-8124-2D760293C79E}" srcOrd="5" destOrd="0" presId="urn:microsoft.com/office/officeart/2005/8/layout/vList5"/>
    <dgm:cxn modelId="{385095FA-6E0C-4065-A32D-77DD8041C00E}" type="presParOf" srcId="{C515CB38-9156-43EE-985F-C33E0177CED6}" destId="{3B228F9A-F221-45B1-B9E8-0F2234B60366}" srcOrd="6" destOrd="0" presId="urn:microsoft.com/office/officeart/2005/8/layout/vList5"/>
    <dgm:cxn modelId="{7FB76F6E-CABF-4600-B537-44FA8B07E095}" type="presParOf" srcId="{3B228F9A-F221-45B1-B9E8-0F2234B60366}" destId="{C53EA7A3-10CF-431C-ADA7-0BD12407815A}" srcOrd="0" destOrd="0" presId="urn:microsoft.com/office/officeart/2005/8/layout/vList5"/>
    <dgm:cxn modelId="{589F950F-7BB1-45E1-82CA-30BED30B1675}" type="presParOf" srcId="{3B228F9A-F221-45B1-B9E8-0F2234B60366}" destId="{E8A33637-C851-420B-8B5E-AE91E9917F99}" srcOrd="1" destOrd="0" presId="urn:microsoft.com/office/officeart/2005/8/layout/vList5"/>
    <dgm:cxn modelId="{D8203E18-AC14-4667-B3DA-B6FF10FC2EA0}" type="presParOf" srcId="{C515CB38-9156-43EE-985F-C33E0177CED6}" destId="{DDED2879-7AD0-49B2-B57D-213B3ABBB898}" srcOrd="7" destOrd="0" presId="urn:microsoft.com/office/officeart/2005/8/layout/vList5"/>
    <dgm:cxn modelId="{38FDEEE5-B26C-450C-8441-B10E337EC9D1}" type="presParOf" srcId="{C515CB38-9156-43EE-985F-C33E0177CED6}" destId="{17A0E43F-C0A6-40DB-830C-3DF89F107E47}" srcOrd="8" destOrd="0" presId="urn:microsoft.com/office/officeart/2005/8/layout/vList5"/>
    <dgm:cxn modelId="{F4B3DD88-8C18-4B88-9DC3-CAF33D8F6CB9}" type="presParOf" srcId="{17A0E43F-C0A6-40DB-830C-3DF89F107E47}" destId="{364DFE70-0AE3-45B2-9FD6-67AEFB837928}" srcOrd="0" destOrd="0" presId="urn:microsoft.com/office/officeart/2005/8/layout/vList5"/>
    <dgm:cxn modelId="{5C6C4E74-2410-4523-A304-C1D4875FB7B9}" type="presParOf" srcId="{17A0E43F-C0A6-40DB-830C-3DF89F107E47}" destId="{94383762-7FBC-4B65-B6E5-2D38CDB6328C}" srcOrd="1" destOrd="0" presId="urn:microsoft.com/office/officeart/2005/8/layout/vList5"/>
    <dgm:cxn modelId="{165EC420-8BDD-45D9-B489-21F7549746E1}" type="presParOf" srcId="{C515CB38-9156-43EE-985F-C33E0177CED6}" destId="{2A3654AA-EFEA-44BF-910D-AC320F08D3BB}" srcOrd="9" destOrd="0" presId="urn:microsoft.com/office/officeart/2005/8/layout/vList5"/>
    <dgm:cxn modelId="{2A359C96-670B-48DA-A85D-7CE40B9D46F1}" type="presParOf" srcId="{C515CB38-9156-43EE-985F-C33E0177CED6}" destId="{34286D3B-54D0-4FA6-8845-B6A2FCA10CB4}" srcOrd="10" destOrd="0" presId="urn:microsoft.com/office/officeart/2005/8/layout/vList5"/>
    <dgm:cxn modelId="{6D226246-A775-427C-A681-53142BAF4E0C}" type="presParOf" srcId="{34286D3B-54D0-4FA6-8845-B6A2FCA10CB4}" destId="{E5A4E9E1-889B-4BD6-BB46-363D5A974D04}" srcOrd="0" destOrd="0" presId="urn:microsoft.com/office/officeart/2005/8/layout/vList5"/>
    <dgm:cxn modelId="{01AE795B-2000-49B4-B6BB-0584681ECAA2}" type="presParOf" srcId="{34286D3B-54D0-4FA6-8845-B6A2FCA10CB4}" destId="{6E399898-1908-40A6-A77D-110CF18B516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E27BF4-9131-47C0-B5A1-7D6F613AC2DE}"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IN"/>
        </a:p>
      </dgm:t>
    </dgm:pt>
    <dgm:pt modelId="{F0EA4701-7437-40FB-B94D-ED49D60D89B3}">
      <dgm:prSet phldrT="[Text]"/>
      <dgm:spPr/>
      <dgm:t>
        <a:bodyPr/>
        <a:lstStyle/>
        <a:p>
          <a:r>
            <a:rPr lang="en-IN" dirty="0">
              <a:latin typeface="IBM Plex Sans" panose="020B0503050203000203" pitchFamily="34" charset="0"/>
            </a:rPr>
            <a:t>Team Structure</a:t>
          </a:r>
        </a:p>
      </dgm:t>
    </dgm:pt>
    <dgm:pt modelId="{9A6FCCDB-33B8-4E99-8D35-473749780105}" type="parTrans" cxnId="{1B485C96-5000-4D8C-9DDB-17C5F2D3D7A8}">
      <dgm:prSet/>
      <dgm:spPr/>
      <dgm:t>
        <a:bodyPr/>
        <a:lstStyle/>
        <a:p>
          <a:endParaRPr lang="en-IN">
            <a:latin typeface="IBM Plex Sans" panose="020B0503050203000203" pitchFamily="34" charset="0"/>
          </a:endParaRPr>
        </a:p>
      </dgm:t>
    </dgm:pt>
    <dgm:pt modelId="{E3231341-5C71-4EAE-BBE9-CF717EC297D0}" type="sibTrans" cxnId="{1B485C96-5000-4D8C-9DDB-17C5F2D3D7A8}">
      <dgm:prSet/>
      <dgm:spPr/>
      <dgm:t>
        <a:bodyPr/>
        <a:lstStyle/>
        <a:p>
          <a:endParaRPr lang="en-IN">
            <a:latin typeface="IBM Plex Sans" panose="020B0503050203000203" pitchFamily="34" charset="0"/>
          </a:endParaRPr>
        </a:p>
      </dgm:t>
    </dgm:pt>
    <dgm:pt modelId="{16310A2C-BF56-4134-A179-798CF7B79AA6}">
      <dgm:prSet phldrT="[Text]"/>
      <dgm:spPr/>
      <dgm:t>
        <a:bodyPr/>
        <a:lstStyle/>
        <a:p>
          <a:r>
            <a:rPr lang="en-IN" dirty="0">
              <a:latin typeface="IBM Plex Sans" panose="020B0503050203000203" pitchFamily="34" charset="0"/>
            </a:rPr>
            <a:t>Splitting teams with support from dedicated team is easier.</a:t>
          </a:r>
        </a:p>
      </dgm:t>
    </dgm:pt>
    <dgm:pt modelId="{6FF9CEF7-A2EB-42CC-8DA2-CF723BBA024A}" type="parTrans" cxnId="{E36B5977-615A-487B-9C80-1C412C4CEB21}">
      <dgm:prSet/>
      <dgm:spPr/>
      <dgm:t>
        <a:bodyPr/>
        <a:lstStyle/>
        <a:p>
          <a:endParaRPr lang="en-IN">
            <a:latin typeface="IBM Plex Sans" panose="020B0503050203000203" pitchFamily="34" charset="0"/>
          </a:endParaRPr>
        </a:p>
      </dgm:t>
    </dgm:pt>
    <dgm:pt modelId="{FC4DFECC-F2C3-4998-B8AF-4C52D02FEE81}" type="sibTrans" cxnId="{E36B5977-615A-487B-9C80-1C412C4CEB21}">
      <dgm:prSet/>
      <dgm:spPr/>
      <dgm:t>
        <a:bodyPr/>
        <a:lstStyle/>
        <a:p>
          <a:endParaRPr lang="en-IN">
            <a:latin typeface="IBM Plex Sans" panose="020B0503050203000203" pitchFamily="34" charset="0"/>
          </a:endParaRPr>
        </a:p>
      </dgm:t>
    </dgm:pt>
    <dgm:pt modelId="{02481342-2AA6-4276-84C0-D7CF4802AF0C}">
      <dgm:prSet phldrT="[Text]"/>
      <dgm:spPr/>
      <dgm:t>
        <a:bodyPr/>
        <a:lstStyle/>
        <a:p>
          <a:r>
            <a:rPr lang="en-IN" dirty="0">
              <a:latin typeface="IBM Plex Sans" panose="020B0503050203000203" pitchFamily="34" charset="0"/>
            </a:rPr>
            <a:t>Fast Changing Services</a:t>
          </a:r>
        </a:p>
      </dgm:t>
    </dgm:pt>
    <dgm:pt modelId="{327077FA-ACBD-4181-ACB3-AD0647BE4D0E}" type="parTrans" cxnId="{83D72D5B-EE49-486F-9E16-7B72EA548FDD}">
      <dgm:prSet/>
      <dgm:spPr/>
      <dgm:t>
        <a:bodyPr/>
        <a:lstStyle/>
        <a:p>
          <a:endParaRPr lang="en-IN">
            <a:latin typeface="IBM Plex Sans" panose="020B0503050203000203" pitchFamily="34" charset="0"/>
          </a:endParaRPr>
        </a:p>
      </dgm:t>
    </dgm:pt>
    <dgm:pt modelId="{38A68827-84B2-4F07-88D4-FCDFD624E73B}" type="sibTrans" cxnId="{83D72D5B-EE49-486F-9E16-7B72EA548FDD}">
      <dgm:prSet/>
      <dgm:spPr/>
      <dgm:t>
        <a:bodyPr/>
        <a:lstStyle/>
        <a:p>
          <a:endParaRPr lang="en-IN">
            <a:latin typeface="IBM Plex Sans" panose="020B0503050203000203" pitchFamily="34" charset="0"/>
          </a:endParaRPr>
        </a:p>
      </dgm:t>
    </dgm:pt>
    <dgm:pt modelId="{C7E5105B-C595-4825-9F97-0C5E3DDAE02E}">
      <dgm:prSet phldrT="[Text]"/>
      <dgm:spPr/>
      <dgm:t>
        <a:bodyPr/>
        <a:lstStyle/>
        <a:p>
          <a:r>
            <a:rPr lang="en-IN" dirty="0">
              <a:latin typeface="IBM Plex Sans" panose="020B0503050203000203" pitchFamily="34" charset="0"/>
            </a:rPr>
            <a:t>Services that have large pace of change should be split early to avoid piling up changes for a complex migration later.</a:t>
          </a:r>
        </a:p>
      </dgm:t>
    </dgm:pt>
    <dgm:pt modelId="{7A842C78-1CB4-412D-80EA-137C9730D201}" type="parTrans" cxnId="{E45CA67D-36CD-4F9C-96E7-1C10DE94646D}">
      <dgm:prSet/>
      <dgm:spPr/>
      <dgm:t>
        <a:bodyPr/>
        <a:lstStyle/>
        <a:p>
          <a:endParaRPr lang="en-IN">
            <a:latin typeface="IBM Plex Sans" panose="020B0503050203000203" pitchFamily="34" charset="0"/>
          </a:endParaRPr>
        </a:p>
      </dgm:t>
    </dgm:pt>
    <dgm:pt modelId="{25A10CFC-620D-4E9E-9F67-8613BC3BA698}" type="sibTrans" cxnId="{E45CA67D-36CD-4F9C-96E7-1C10DE94646D}">
      <dgm:prSet/>
      <dgm:spPr/>
      <dgm:t>
        <a:bodyPr/>
        <a:lstStyle/>
        <a:p>
          <a:endParaRPr lang="en-IN">
            <a:latin typeface="IBM Plex Sans" panose="020B0503050203000203" pitchFamily="34" charset="0"/>
          </a:endParaRPr>
        </a:p>
      </dgm:t>
    </dgm:pt>
    <dgm:pt modelId="{73E3203C-DCA7-4117-AA22-6CF5761B6960}">
      <dgm:prSet phldrT="[Text]"/>
      <dgm:spPr/>
      <dgm:t>
        <a:bodyPr/>
        <a:lstStyle/>
        <a:p>
          <a:r>
            <a:rPr lang="en-IN" dirty="0">
              <a:latin typeface="IBM Plex Sans" panose="020B0503050203000203" pitchFamily="34" charset="0"/>
            </a:rPr>
            <a:t>Services with Major Business value</a:t>
          </a:r>
        </a:p>
      </dgm:t>
    </dgm:pt>
    <dgm:pt modelId="{8DFC4F83-CB98-49D8-A272-C5D5CE10F91B}" type="parTrans" cxnId="{467B19FE-18A4-441C-BEB6-5A959691F4F7}">
      <dgm:prSet/>
      <dgm:spPr/>
      <dgm:t>
        <a:bodyPr/>
        <a:lstStyle/>
        <a:p>
          <a:endParaRPr lang="en-IN">
            <a:latin typeface="IBM Plex Sans" panose="020B0503050203000203" pitchFamily="34" charset="0"/>
          </a:endParaRPr>
        </a:p>
      </dgm:t>
    </dgm:pt>
    <dgm:pt modelId="{65DA378F-F89F-40B2-B0E6-93960DFFF3AB}" type="sibTrans" cxnId="{467B19FE-18A4-441C-BEB6-5A959691F4F7}">
      <dgm:prSet/>
      <dgm:spPr/>
      <dgm:t>
        <a:bodyPr/>
        <a:lstStyle/>
        <a:p>
          <a:endParaRPr lang="en-IN">
            <a:latin typeface="IBM Plex Sans" panose="020B0503050203000203" pitchFamily="34" charset="0"/>
          </a:endParaRPr>
        </a:p>
      </dgm:t>
    </dgm:pt>
    <dgm:pt modelId="{2F699B6D-962E-4630-A45D-0462349CFCA6}">
      <dgm:prSet phldrT="[Text]"/>
      <dgm:spPr/>
      <dgm:t>
        <a:bodyPr/>
        <a:lstStyle/>
        <a:p>
          <a:r>
            <a:rPr lang="en-IN" dirty="0">
              <a:latin typeface="IBM Plex Sans" panose="020B0503050203000203" pitchFamily="34" charset="0"/>
            </a:rPr>
            <a:t>Services that form the core focus of business(read money), should be enabled for isolated deployment, release &amp; scalability.</a:t>
          </a:r>
        </a:p>
      </dgm:t>
    </dgm:pt>
    <dgm:pt modelId="{CA635B26-D450-4AF7-B85A-5F1458DEDEE5}" type="parTrans" cxnId="{CE55785D-5D6C-4346-AAF1-3CB733D414B0}">
      <dgm:prSet/>
      <dgm:spPr/>
      <dgm:t>
        <a:bodyPr/>
        <a:lstStyle/>
        <a:p>
          <a:endParaRPr lang="en-IN">
            <a:latin typeface="IBM Plex Sans" panose="020B0503050203000203" pitchFamily="34" charset="0"/>
          </a:endParaRPr>
        </a:p>
      </dgm:t>
    </dgm:pt>
    <dgm:pt modelId="{5A4C4EE3-59DF-4B98-88D9-86A156EAA7DA}" type="sibTrans" cxnId="{CE55785D-5D6C-4346-AAF1-3CB733D414B0}">
      <dgm:prSet/>
      <dgm:spPr/>
      <dgm:t>
        <a:bodyPr/>
        <a:lstStyle/>
        <a:p>
          <a:endParaRPr lang="en-IN">
            <a:latin typeface="IBM Plex Sans" panose="020B0503050203000203" pitchFamily="34" charset="0"/>
          </a:endParaRPr>
        </a:p>
      </dgm:t>
    </dgm:pt>
    <dgm:pt modelId="{8B608299-1E4D-4144-82BE-FDE3245FD2F6}">
      <dgm:prSet phldrT="[Text]"/>
      <dgm:spPr/>
      <dgm:t>
        <a:bodyPr/>
        <a:lstStyle/>
        <a:p>
          <a:r>
            <a:rPr lang="en-IN" dirty="0">
              <a:latin typeface="IBM Plex Sans" panose="020B0503050203000203" pitchFamily="34" charset="0"/>
            </a:rPr>
            <a:t>Database</a:t>
          </a:r>
        </a:p>
      </dgm:t>
    </dgm:pt>
    <dgm:pt modelId="{1BB3A44E-68E9-4372-93E5-4E4B8105103C}" type="parTrans" cxnId="{DFB99EE8-F1E5-4E8B-ABB1-DB43318D4E1C}">
      <dgm:prSet/>
      <dgm:spPr/>
      <dgm:t>
        <a:bodyPr/>
        <a:lstStyle/>
        <a:p>
          <a:endParaRPr lang="en-IN">
            <a:latin typeface="IBM Plex Sans" panose="020B0503050203000203" pitchFamily="34" charset="0"/>
          </a:endParaRPr>
        </a:p>
      </dgm:t>
    </dgm:pt>
    <dgm:pt modelId="{CE6973F8-6400-492D-BA8A-0CD55283E26A}" type="sibTrans" cxnId="{DFB99EE8-F1E5-4E8B-ABB1-DB43318D4E1C}">
      <dgm:prSet/>
      <dgm:spPr/>
      <dgm:t>
        <a:bodyPr/>
        <a:lstStyle/>
        <a:p>
          <a:endParaRPr lang="en-IN">
            <a:latin typeface="IBM Plex Sans" panose="020B0503050203000203" pitchFamily="34" charset="0"/>
          </a:endParaRPr>
        </a:p>
      </dgm:t>
    </dgm:pt>
    <dgm:pt modelId="{3F1ED961-F2A4-40A6-B096-B834C4CDA473}">
      <dgm:prSet phldrT="[Text]"/>
      <dgm:spPr/>
      <dgm:t>
        <a:bodyPr/>
        <a:lstStyle/>
        <a:p>
          <a:r>
            <a:rPr lang="en-IN" dirty="0">
              <a:latin typeface="IBM Plex Sans" panose="020B0503050203000203" pitchFamily="34" charset="0"/>
            </a:rPr>
            <a:t>The most complex dependency to solve.</a:t>
          </a:r>
        </a:p>
      </dgm:t>
    </dgm:pt>
    <dgm:pt modelId="{DB3044E8-B923-43FA-BC65-FC356550C0A9}" type="parTrans" cxnId="{CC6C47E2-19F2-49DB-A18C-8A9A9ECF0203}">
      <dgm:prSet/>
      <dgm:spPr/>
      <dgm:t>
        <a:bodyPr/>
        <a:lstStyle/>
        <a:p>
          <a:endParaRPr lang="en-IN">
            <a:latin typeface="IBM Plex Sans" panose="020B0503050203000203" pitchFamily="34" charset="0"/>
          </a:endParaRPr>
        </a:p>
      </dgm:t>
    </dgm:pt>
    <dgm:pt modelId="{76382D6B-98A5-4BEC-A146-ECE6F3FDA225}" type="sibTrans" cxnId="{CC6C47E2-19F2-49DB-A18C-8A9A9ECF0203}">
      <dgm:prSet/>
      <dgm:spPr/>
      <dgm:t>
        <a:bodyPr/>
        <a:lstStyle/>
        <a:p>
          <a:endParaRPr lang="en-IN">
            <a:latin typeface="IBM Plex Sans" panose="020B0503050203000203" pitchFamily="34" charset="0"/>
          </a:endParaRPr>
        </a:p>
      </dgm:t>
    </dgm:pt>
    <dgm:pt modelId="{8756C059-0050-41B9-B2E8-24DFE0DFFFCA}">
      <dgm:prSet phldrT="[Text]"/>
      <dgm:spPr/>
      <dgm:t>
        <a:bodyPr/>
        <a:lstStyle/>
        <a:p>
          <a:r>
            <a:rPr lang="en-IN" dirty="0">
              <a:latin typeface="IBM Plex Sans" panose="020B0503050203000203" pitchFamily="34" charset="0"/>
            </a:rPr>
            <a:t>Services that would mean clean separation of database are golden and should be found early.</a:t>
          </a:r>
        </a:p>
      </dgm:t>
    </dgm:pt>
    <dgm:pt modelId="{80193BE4-EAB3-4897-8807-F4CF26206D33}" type="parTrans" cxnId="{4FD071F2-4CD8-4275-9B8D-F9921D353A06}">
      <dgm:prSet/>
      <dgm:spPr/>
      <dgm:t>
        <a:bodyPr/>
        <a:lstStyle/>
        <a:p>
          <a:endParaRPr lang="en-IN">
            <a:latin typeface="IBM Plex Sans" panose="020B0503050203000203" pitchFamily="34" charset="0"/>
          </a:endParaRPr>
        </a:p>
      </dgm:t>
    </dgm:pt>
    <dgm:pt modelId="{9626681A-D77C-43F3-940F-2B95786E9AEE}" type="sibTrans" cxnId="{4FD071F2-4CD8-4275-9B8D-F9921D353A06}">
      <dgm:prSet/>
      <dgm:spPr/>
      <dgm:t>
        <a:bodyPr/>
        <a:lstStyle/>
        <a:p>
          <a:endParaRPr lang="en-IN">
            <a:latin typeface="IBM Plex Sans" panose="020B0503050203000203" pitchFamily="34" charset="0"/>
          </a:endParaRPr>
        </a:p>
      </dgm:t>
    </dgm:pt>
    <dgm:pt modelId="{330DE3E2-F824-4316-9EC5-38895B4B206F}">
      <dgm:prSet phldrT="[Text]"/>
      <dgm:spPr/>
      <dgm:t>
        <a:bodyPr/>
        <a:lstStyle/>
        <a:p>
          <a:r>
            <a:rPr lang="en-IN" dirty="0">
              <a:latin typeface="IBM Plex Sans" panose="020B0503050203000203" pitchFamily="34" charset="0"/>
            </a:rPr>
            <a:t>Other Factors</a:t>
          </a:r>
        </a:p>
      </dgm:t>
    </dgm:pt>
    <dgm:pt modelId="{E81110D8-CB9B-4D92-AC76-BABBD0A50053}" type="parTrans" cxnId="{25FA8A95-72F7-4445-9A18-ECA386F0A814}">
      <dgm:prSet/>
      <dgm:spPr/>
      <dgm:t>
        <a:bodyPr/>
        <a:lstStyle/>
        <a:p>
          <a:endParaRPr lang="en-IN">
            <a:latin typeface="IBM Plex Sans" panose="020B0503050203000203" pitchFamily="34" charset="0"/>
          </a:endParaRPr>
        </a:p>
      </dgm:t>
    </dgm:pt>
    <dgm:pt modelId="{B044E6FF-8BED-483C-A660-A66AA41F701D}" type="sibTrans" cxnId="{25FA8A95-72F7-4445-9A18-ECA386F0A814}">
      <dgm:prSet/>
      <dgm:spPr/>
      <dgm:t>
        <a:bodyPr/>
        <a:lstStyle/>
        <a:p>
          <a:endParaRPr lang="en-IN">
            <a:latin typeface="IBM Plex Sans" panose="020B0503050203000203" pitchFamily="34" charset="0"/>
          </a:endParaRPr>
        </a:p>
      </dgm:t>
    </dgm:pt>
    <dgm:pt modelId="{28EED1DA-D1B9-42EC-B6AD-48AD91B23E54}">
      <dgm:prSet phldrT="[Text]"/>
      <dgm:spPr/>
      <dgm:t>
        <a:bodyPr/>
        <a:lstStyle/>
        <a:p>
          <a:r>
            <a:rPr lang="en-IN" dirty="0">
              <a:latin typeface="IBM Plex Sans" panose="020B0503050203000203" pitchFamily="34" charset="0"/>
            </a:rPr>
            <a:t>Data Security(GDPR, HIPPA, and so on)</a:t>
          </a:r>
        </a:p>
      </dgm:t>
    </dgm:pt>
    <dgm:pt modelId="{3397C117-B94E-4DAB-BD69-23724612F39C}" type="parTrans" cxnId="{3FB7EAB6-736B-4AF8-A0C9-99AF17C2F90E}">
      <dgm:prSet/>
      <dgm:spPr/>
      <dgm:t>
        <a:bodyPr/>
        <a:lstStyle/>
        <a:p>
          <a:endParaRPr lang="en-IN">
            <a:latin typeface="IBM Plex Sans" panose="020B0503050203000203" pitchFamily="34" charset="0"/>
          </a:endParaRPr>
        </a:p>
      </dgm:t>
    </dgm:pt>
    <dgm:pt modelId="{CADF25BA-3BF1-49EE-9A1B-842E5DD0D751}" type="sibTrans" cxnId="{3FB7EAB6-736B-4AF8-A0C9-99AF17C2F90E}">
      <dgm:prSet/>
      <dgm:spPr/>
      <dgm:t>
        <a:bodyPr/>
        <a:lstStyle/>
        <a:p>
          <a:endParaRPr lang="en-IN">
            <a:latin typeface="IBM Plex Sans" panose="020B0503050203000203" pitchFamily="34" charset="0"/>
          </a:endParaRPr>
        </a:p>
      </dgm:t>
    </dgm:pt>
    <dgm:pt modelId="{30D78C6E-713C-4521-BCA9-CCF507A9C216}">
      <dgm:prSet phldrT="[Text]"/>
      <dgm:spPr/>
      <dgm:t>
        <a:bodyPr/>
        <a:lstStyle/>
        <a:p>
          <a:r>
            <a:rPr lang="en-IN" dirty="0">
              <a:latin typeface="IBM Plex Sans" panose="020B0503050203000203" pitchFamily="34" charset="0"/>
            </a:rPr>
            <a:t>Monitoring and observability need</a:t>
          </a:r>
        </a:p>
      </dgm:t>
    </dgm:pt>
    <dgm:pt modelId="{37EEBAD6-C725-4069-9C11-A3ABC63859FC}" type="parTrans" cxnId="{C05FA74E-0218-4FD3-BC51-75EEA5F3EACD}">
      <dgm:prSet/>
      <dgm:spPr/>
      <dgm:t>
        <a:bodyPr/>
        <a:lstStyle/>
        <a:p>
          <a:endParaRPr lang="en-IN">
            <a:latin typeface="IBM Plex Sans" panose="020B0503050203000203" pitchFamily="34" charset="0"/>
          </a:endParaRPr>
        </a:p>
      </dgm:t>
    </dgm:pt>
    <dgm:pt modelId="{AF5FEFC7-C55A-40DD-837D-9A82E1CFB4BB}" type="sibTrans" cxnId="{C05FA74E-0218-4FD3-BC51-75EEA5F3EACD}">
      <dgm:prSet/>
      <dgm:spPr/>
      <dgm:t>
        <a:bodyPr/>
        <a:lstStyle/>
        <a:p>
          <a:endParaRPr lang="en-IN">
            <a:latin typeface="IBM Plex Sans" panose="020B0503050203000203" pitchFamily="34" charset="0"/>
          </a:endParaRPr>
        </a:p>
      </dgm:t>
    </dgm:pt>
    <dgm:pt modelId="{C9CA34A9-6D17-4CD2-B6E6-ACD28A5D418E}">
      <dgm:prSet phldrT="[Text]"/>
      <dgm:spPr/>
      <dgm:t>
        <a:bodyPr/>
        <a:lstStyle/>
        <a:p>
          <a:r>
            <a:rPr lang="en-IN" dirty="0">
              <a:latin typeface="IBM Plex Sans" panose="020B0503050203000203" pitchFamily="34" charset="0"/>
            </a:rPr>
            <a:t>Canary type requirement</a:t>
          </a:r>
        </a:p>
      </dgm:t>
    </dgm:pt>
    <dgm:pt modelId="{E45EB530-80C3-47C6-BCF2-2E7EE0DF8629}" type="parTrans" cxnId="{2C9898A7-4A2D-4ACE-825F-2EA6C913261B}">
      <dgm:prSet/>
      <dgm:spPr/>
      <dgm:t>
        <a:bodyPr/>
        <a:lstStyle/>
        <a:p>
          <a:endParaRPr lang="en-IN">
            <a:latin typeface="IBM Plex Sans" panose="020B0503050203000203" pitchFamily="34" charset="0"/>
          </a:endParaRPr>
        </a:p>
      </dgm:t>
    </dgm:pt>
    <dgm:pt modelId="{64A215BA-7601-4C58-9EA7-CB2E7685F15D}" type="sibTrans" cxnId="{2C9898A7-4A2D-4ACE-825F-2EA6C913261B}">
      <dgm:prSet/>
      <dgm:spPr/>
      <dgm:t>
        <a:bodyPr/>
        <a:lstStyle/>
        <a:p>
          <a:endParaRPr lang="en-IN">
            <a:latin typeface="IBM Plex Sans" panose="020B0503050203000203" pitchFamily="34" charset="0"/>
          </a:endParaRPr>
        </a:p>
      </dgm:t>
    </dgm:pt>
    <dgm:pt modelId="{AFDBE741-7D71-474C-B643-BE8794335CC3}">
      <dgm:prSet phldrT="[Text]"/>
      <dgm:spPr/>
      <dgm:t>
        <a:bodyPr/>
        <a:lstStyle/>
        <a:p>
          <a:r>
            <a:rPr lang="en-IN" dirty="0">
              <a:latin typeface="IBM Plex Sans" panose="020B0503050203000203" pitchFamily="34" charset="0"/>
            </a:rPr>
            <a:t>Simplicity</a:t>
          </a:r>
        </a:p>
      </dgm:t>
    </dgm:pt>
    <dgm:pt modelId="{AF16CC1C-5BD1-4069-9A70-598C0D7279D5}" type="parTrans" cxnId="{6E742F07-3B3B-46DD-A40D-AF13DCC7AB51}">
      <dgm:prSet/>
      <dgm:spPr/>
      <dgm:t>
        <a:bodyPr/>
        <a:lstStyle/>
        <a:p>
          <a:endParaRPr lang="en-IN">
            <a:latin typeface="IBM Plex Sans" panose="020B0503050203000203" pitchFamily="34" charset="0"/>
          </a:endParaRPr>
        </a:p>
      </dgm:t>
    </dgm:pt>
    <dgm:pt modelId="{90BCA135-2F2E-4C5D-91A2-8E3B8CFE73B9}" type="sibTrans" cxnId="{6E742F07-3B3B-46DD-A40D-AF13DCC7AB51}">
      <dgm:prSet/>
      <dgm:spPr/>
      <dgm:t>
        <a:bodyPr/>
        <a:lstStyle/>
        <a:p>
          <a:endParaRPr lang="en-IN">
            <a:latin typeface="IBM Plex Sans" panose="020B0503050203000203" pitchFamily="34" charset="0"/>
          </a:endParaRPr>
        </a:p>
      </dgm:t>
    </dgm:pt>
    <dgm:pt modelId="{E4EE36AF-17E6-4E88-8A4B-57F520C037D5}">
      <dgm:prSet phldrT="[Text]"/>
      <dgm:spPr/>
      <dgm:t>
        <a:bodyPr/>
        <a:lstStyle/>
        <a:p>
          <a:r>
            <a:rPr lang="en-IN" dirty="0">
              <a:latin typeface="IBM Plex Sans" panose="020B0503050203000203" pitchFamily="34" charset="0"/>
            </a:rPr>
            <a:t>Simple Untangled services are easiest to manage.</a:t>
          </a:r>
        </a:p>
      </dgm:t>
    </dgm:pt>
    <dgm:pt modelId="{BE952297-9E96-4636-8946-DDA6EE539F55}" type="parTrans" cxnId="{C25A4883-9289-484E-958B-E7834DBEC06B}">
      <dgm:prSet/>
      <dgm:spPr/>
      <dgm:t>
        <a:bodyPr/>
        <a:lstStyle/>
        <a:p>
          <a:endParaRPr lang="en-IN">
            <a:latin typeface="IBM Plex Sans" panose="020B0503050203000203" pitchFamily="34" charset="0"/>
          </a:endParaRPr>
        </a:p>
      </dgm:t>
    </dgm:pt>
    <dgm:pt modelId="{55B7CE43-013E-4696-9357-BE9D4E0E9FA6}" type="sibTrans" cxnId="{C25A4883-9289-484E-958B-E7834DBEC06B}">
      <dgm:prSet/>
      <dgm:spPr/>
      <dgm:t>
        <a:bodyPr/>
        <a:lstStyle/>
        <a:p>
          <a:endParaRPr lang="en-IN">
            <a:latin typeface="IBM Plex Sans" panose="020B0503050203000203" pitchFamily="34" charset="0"/>
          </a:endParaRPr>
        </a:p>
      </dgm:t>
    </dgm:pt>
    <dgm:pt modelId="{BDE86FE3-DA25-440C-9D8C-B0BCFA6ECDDD}">
      <dgm:prSet phldrT="[Text]"/>
      <dgm:spPr/>
      <dgm:t>
        <a:bodyPr/>
        <a:lstStyle/>
        <a:p>
          <a:r>
            <a:rPr lang="en-IN" dirty="0">
              <a:latin typeface="IBM Plex Sans" panose="020B0503050203000203" pitchFamily="34" charset="0"/>
            </a:rPr>
            <a:t>Play it Safe.</a:t>
          </a:r>
        </a:p>
      </dgm:t>
    </dgm:pt>
    <dgm:pt modelId="{91B72895-4BC5-4C96-8415-97698A561070}" type="parTrans" cxnId="{89FF4D6F-E9F8-4D60-BBFC-A0A8F614113A}">
      <dgm:prSet/>
      <dgm:spPr/>
      <dgm:t>
        <a:bodyPr/>
        <a:lstStyle/>
        <a:p>
          <a:endParaRPr lang="en-IN">
            <a:latin typeface="IBM Plex Sans" panose="020B0503050203000203" pitchFamily="34" charset="0"/>
          </a:endParaRPr>
        </a:p>
      </dgm:t>
    </dgm:pt>
    <dgm:pt modelId="{67AB95FC-34BA-4ABB-8504-8C7CBB4B8D53}" type="sibTrans" cxnId="{89FF4D6F-E9F8-4D60-BBFC-A0A8F614113A}">
      <dgm:prSet/>
      <dgm:spPr/>
      <dgm:t>
        <a:bodyPr/>
        <a:lstStyle/>
        <a:p>
          <a:endParaRPr lang="en-IN">
            <a:latin typeface="IBM Plex Sans" panose="020B0503050203000203" pitchFamily="34" charset="0"/>
          </a:endParaRPr>
        </a:p>
      </dgm:t>
    </dgm:pt>
    <dgm:pt modelId="{B5F8317A-A990-48D2-B4D4-A52496B8437C}">
      <dgm:prSet phldrT="[Text]"/>
      <dgm:spPr/>
      <dgm:t>
        <a:bodyPr/>
        <a:lstStyle/>
        <a:p>
          <a:r>
            <a:rPr lang="en-IN" dirty="0">
              <a:latin typeface="IBM Plex Sans" panose="020B0503050203000203" pitchFamily="34" charset="0"/>
            </a:rPr>
            <a:t>Technical Debt</a:t>
          </a:r>
        </a:p>
      </dgm:t>
    </dgm:pt>
    <dgm:pt modelId="{0AE7FAF9-3B03-4371-AFE5-B6924FA3682A}" type="parTrans" cxnId="{D06E4B55-D96A-4607-A964-8ED9B9257587}">
      <dgm:prSet/>
      <dgm:spPr/>
      <dgm:t>
        <a:bodyPr/>
        <a:lstStyle/>
        <a:p>
          <a:endParaRPr lang="en-IN">
            <a:latin typeface="IBM Plex Sans" panose="020B0503050203000203" pitchFamily="34" charset="0"/>
          </a:endParaRPr>
        </a:p>
      </dgm:t>
    </dgm:pt>
    <dgm:pt modelId="{8063FAB0-A566-4C88-A25F-117855A7F336}" type="sibTrans" cxnId="{D06E4B55-D96A-4607-A964-8ED9B9257587}">
      <dgm:prSet/>
      <dgm:spPr/>
      <dgm:t>
        <a:bodyPr/>
        <a:lstStyle/>
        <a:p>
          <a:endParaRPr lang="en-IN">
            <a:latin typeface="IBM Plex Sans" panose="020B0503050203000203" pitchFamily="34" charset="0"/>
          </a:endParaRPr>
        </a:p>
      </dgm:t>
    </dgm:pt>
    <dgm:pt modelId="{B625DC97-14E2-41D1-B34B-13026EE2D56D}">
      <dgm:prSet phldrT="[Text]"/>
      <dgm:spPr/>
      <dgm:t>
        <a:bodyPr/>
        <a:lstStyle/>
        <a:p>
          <a:r>
            <a:rPr lang="en-IN" dirty="0">
              <a:latin typeface="IBM Plex Sans" panose="020B0503050203000203" pitchFamily="34" charset="0"/>
            </a:rPr>
            <a:t>Services with least technical debt are good candidates since they don’t bring the debt to microservices as well.</a:t>
          </a:r>
        </a:p>
      </dgm:t>
    </dgm:pt>
    <dgm:pt modelId="{29DF0765-6926-4ACB-9730-4335A58845F8}" type="parTrans" cxnId="{091F7CCA-0EDF-48EE-9758-9992611D10AA}">
      <dgm:prSet/>
      <dgm:spPr/>
      <dgm:t>
        <a:bodyPr/>
        <a:lstStyle/>
        <a:p>
          <a:endParaRPr lang="en-IN">
            <a:latin typeface="IBM Plex Sans" panose="020B0503050203000203" pitchFamily="34" charset="0"/>
          </a:endParaRPr>
        </a:p>
      </dgm:t>
    </dgm:pt>
    <dgm:pt modelId="{0720A670-C1F0-4915-88A4-D1323355BE62}" type="sibTrans" cxnId="{091F7CCA-0EDF-48EE-9758-9992611D10AA}">
      <dgm:prSet/>
      <dgm:spPr/>
      <dgm:t>
        <a:bodyPr/>
        <a:lstStyle/>
        <a:p>
          <a:endParaRPr lang="en-IN">
            <a:latin typeface="IBM Plex Sans" panose="020B0503050203000203" pitchFamily="34" charset="0"/>
          </a:endParaRPr>
        </a:p>
      </dgm:t>
    </dgm:pt>
    <dgm:pt modelId="{35A5A59F-A70C-4C48-85E5-609027633C48}">
      <dgm:prSet phldrT="[Text]"/>
      <dgm:spPr/>
      <dgm:t>
        <a:bodyPr/>
        <a:lstStyle/>
        <a:p>
          <a:r>
            <a:rPr lang="en-IN" dirty="0">
              <a:latin typeface="IBM Plex Sans" panose="020B0503050203000203" pitchFamily="34" charset="0"/>
            </a:rPr>
            <a:t>The services with least entanglement of dependencies with rest of services are easy to separate out.</a:t>
          </a:r>
        </a:p>
      </dgm:t>
    </dgm:pt>
    <dgm:pt modelId="{A96E8CA6-18B8-48EE-936C-0B1E69873491}" type="parTrans" cxnId="{5D3E756E-0787-4C38-8F60-D7AA33714334}">
      <dgm:prSet/>
      <dgm:spPr/>
      <dgm:t>
        <a:bodyPr/>
        <a:lstStyle/>
        <a:p>
          <a:endParaRPr lang="en-IN">
            <a:latin typeface="IBM Plex Sans" panose="020B0503050203000203" pitchFamily="34" charset="0"/>
          </a:endParaRPr>
        </a:p>
      </dgm:t>
    </dgm:pt>
    <dgm:pt modelId="{2F687517-F74D-4D3B-A186-91A68D069A5B}" type="sibTrans" cxnId="{5D3E756E-0787-4C38-8F60-D7AA33714334}">
      <dgm:prSet/>
      <dgm:spPr/>
      <dgm:t>
        <a:bodyPr/>
        <a:lstStyle/>
        <a:p>
          <a:endParaRPr lang="en-IN">
            <a:latin typeface="IBM Plex Sans" panose="020B0503050203000203" pitchFamily="34" charset="0"/>
          </a:endParaRPr>
        </a:p>
      </dgm:t>
    </dgm:pt>
    <dgm:pt modelId="{7386B25F-27D3-490B-97AD-C563E2012FD1}">
      <dgm:prSet phldrT="[Text]"/>
      <dgm:spPr/>
      <dgm:t>
        <a:bodyPr/>
        <a:lstStyle/>
        <a:p>
          <a:r>
            <a:rPr lang="en-IN" dirty="0">
              <a:latin typeface="IBM Plex Sans" panose="020B0503050203000203" pitchFamily="34" charset="0"/>
            </a:rPr>
            <a:t>Test Coverage</a:t>
          </a:r>
        </a:p>
      </dgm:t>
    </dgm:pt>
    <dgm:pt modelId="{57A6E078-52CB-4C11-8729-84504EA19372}" type="parTrans" cxnId="{D10A5767-4B83-4F96-B131-A879ED4E70DC}">
      <dgm:prSet/>
      <dgm:spPr/>
      <dgm:t>
        <a:bodyPr/>
        <a:lstStyle/>
        <a:p>
          <a:endParaRPr lang="en-IN">
            <a:latin typeface="IBM Plex Sans" panose="020B0503050203000203" pitchFamily="34" charset="0"/>
          </a:endParaRPr>
        </a:p>
      </dgm:t>
    </dgm:pt>
    <dgm:pt modelId="{BD5A1356-2006-4ACD-9AAE-52D304DFDD32}" type="sibTrans" cxnId="{D10A5767-4B83-4F96-B131-A879ED4E70DC}">
      <dgm:prSet/>
      <dgm:spPr/>
      <dgm:t>
        <a:bodyPr/>
        <a:lstStyle/>
        <a:p>
          <a:endParaRPr lang="en-IN">
            <a:latin typeface="IBM Plex Sans" panose="020B0503050203000203" pitchFamily="34" charset="0"/>
          </a:endParaRPr>
        </a:p>
      </dgm:t>
    </dgm:pt>
    <dgm:pt modelId="{A8E8C774-886B-4678-BED4-5C5B6EA90459}">
      <dgm:prSet phldrT="[Text]"/>
      <dgm:spPr/>
      <dgm:t>
        <a:bodyPr/>
        <a:lstStyle/>
        <a:p>
          <a:r>
            <a:rPr lang="en-IN" dirty="0">
              <a:latin typeface="IBM Plex Sans" panose="020B0503050203000203" pitchFamily="34" charset="0"/>
            </a:rPr>
            <a:t>Services with good test coverage( preferably automated) would provide more confidence during migration.</a:t>
          </a:r>
        </a:p>
      </dgm:t>
    </dgm:pt>
    <dgm:pt modelId="{9976F682-02EC-4C9F-A16C-A443C788CB83}" type="parTrans" cxnId="{1CAB6768-68DC-4504-86B8-FC34C5C6EB7F}">
      <dgm:prSet/>
      <dgm:spPr/>
      <dgm:t>
        <a:bodyPr/>
        <a:lstStyle/>
        <a:p>
          <a:endParaRPr lang="en-IN">
            <a:latin typeface="IBM Plex Sans" panose="020B0503050203000203" pitchFamily="34" charset="0"/>
          </a:endParaRPr>
        </a:p>
      </dgm:t>
    </dgm:pt>
    <dgm:pt modelId="{3D992805-EC42-4963-ABF8-01CD42585933}" type="sibTrans" cxnId="{1CAB6768-68DC-4504-86B8-FC34C5C6EB7F}">
      <dgm:prSet/>
      <dgm:spPr/>
      <dgm:t>
        <a:bodyPr/>
        <a:lstStyle/>
        <a:p>
          <a:endParaRPr lang="en-IN">
            <a:latin typeface="IBM Plex Sans" panose="020B0503050203000203" pitchFamily="34" charset="0"/>
          </a:endParaRPr>
        </a:p>
      </dgm:t>
    </dgm:pt>
    <dgm:pt modelId="{2DEF687D-E0CC-4D61-BCA8-166DDB7E0EF6}" type="pres">
      <dgm:prSet presAssocID="{69E27BF4-9131-47C0-B5A1-7D6F613AC2DE}" presName="linear" presStyleCnt="0">
        <dgm:presLayoutVars>
          <dgm:animLvl val="lvl"/>
          <dgm:resizeHandles val="exact"/>
        </dgm:presLayoutVars>
      </dgm:prSet>
      <dgm:spPr/>
    </dgm:pt>
    <dgm:pt modelId="{DC0D3161-4413-4F0B-8C16-7C9EA953C9D9}" type="pres">
      <dgm:prSet presAssocID="{AFDBE741-7D71-474C-B643-BE8794335CC3}" presName="parentText" presStyleLbl="node1" presStyleIdx="0" presStyleCnt="8">
        <dgm:presLayoutVars>
          <dgm:chMax val="0"/>
          <dgm:bulletEnabled val="1"/>
        </dgm:presLayoutVars>
      </dgm:prSet>
      <dgm:spPr/>
    </dgm:pt>
    <dgm:pt modelId="{902C3F53-38CA-4EBE-8241-3BF6DA9B3B56}" type="pres">
      <dgm:prSet presAssocID="{AFDBE741-7D71-474C-B643-BE8794335CC3}" presName="childText" presStyleLbl="revTx" presStyleIdx="0" presStyleCnt="8">
        <dgm:presLayoutVars>
          <dgm:bulletEnabled val="1"/>
        </dgm:presLayoutVars>
      </dgm:prSet>
      <dgm:spPr/>
    </dgm:pt>
    <dgm:pt modelId="{CDDD84BB-3474-4D33-84F7-D81F3F0FF604}" type="pres">
      <dgm:prSet presAssocID="{F0EA4701-7437-40FB-B94D-ED49D60D89B3}" presName="parentText" presStyleLbl="node1" presStyleIdx="1" presStyleCnt="8">
        <dgm:presLayoutVars>
          <dgm:chMax val="0"/>
          <dgm:bulletEnabled val="1"/>
        </dgm:presLayoutVars>
      </dgm:prSet>
      <dgm:spPr/>
    </dgm:pt>
    <dgm:pt modelId="{6A466FB7-40FF-4A6E-8D73-729A91509F06}" type="pres">
      <dgm:prSet presAssocID="{F0EA4701-7437-40FB-B94D-ED49D60D89B3}" presName="childText" presStyleLbl="revTx" presStyleIdx="1" presStyleCnt="8">
        <dgm:presLayoutVars>
          <dgm:bulletEnabled val="1"/>
        </dgm:presLayoutVars>
      </dgm:prSet>
      <dgm:spPr/>
    </dgm:pt>
    <dgm:pt modelId="{B77AA711-4C50-4779-B1C2-5F29E75B1386}" type="pres">
      <dgm:prSet presAssocID="{02481342-2AA6-4276-84C0-D7CF4802AF0C}" presName="parentText" presStyleLbl="node1" presStyleIdx="2" presStyleCnt="8">
        <dgm:presLayoutVars>
          <dgm:chMax val="0"/>
          <dgm:bulletEnabled val="1"/>
        </dgm:presLayoutVars>
      </dgm:prSet>
      <dgm:spPr/>
    </dgm:pt>
    <dgm:pt modelId="{19E5240F-C6BE-4186-8E56-759E0E9B651D}" type="pres">
      <dgm:prSet presAssocID="{02481342-2AA6-4276-84C0-D7CF4802AF0C}" presName="childText" presStyleLbl="revTx" presStyleIdx="2" presStyleCnt="8">
        <dgm:presLayoutVars>
          <dgm:bulletEnabled val="1"/>
        </dgm:presLayoutVars>
      </dgm:prSet>
      <dgm:spPr/>
    </dgm:pt>
    <dgm:pt modelId="{B90AB2E5-4EA6-4605-824A-D27BB78C2268}" type="pres">
      <dgm:prSet presAssocID="{B5F8317A-A990-48D2-B4D4-A52496B8437C}" presName="parentText" presStyleLbl="node1" presStyleIdx="3" presStyleCnt="8">
        <dgm:presLayoutVars>
          <dgm:chMax val="0"/>
          <dgm:bulletEnabled val="1"/>
        </dgm:presLayoutVars>
      </dgm:prSet>
      <dgm:spPr/>
    </dgm:pt>
    <dgm:pt modelId="{75818997-E770-492E-B8AB-FB554AB82709}" type="pres">
      <dgm:prSet presAssocID="{B5F8317A-A990-48D2-B4D4-A52496B8437C}" presName="childText" presStyleLbl="revTx" presStyleIdx="3" presStyleCnt="8">
        <dgm:presLayoutVars>
          <dgm:bulletEnabled val="1"/>
        </dgm:presLayoutVars>
      </dgm:prSet>
      <dgm:spPr/>
    </dgm:pt>
    <dgm:pt modelId="{06EE574D-9FF4-41F1-A2BC-E15F8F77C149}" type="pres">
      <dgm:prSet presAssocID="{7386B25F-27D3-490B-97AD-C563E2012FD1}" presName="parentText" presStyleLbl="node1" presStyleIdx="4" presStyleCnt="8">
        <dgm:presLayoutVars>
          <dgm:chMax val="0"/>
          <dgm:bulletEnabled val="1"/>
        </dgm:presLayoutVars>
      </dgm:prSet>
      <dgm:spPr/>
    </dgm:pt>
    <dgm:pt modelId="{96DEC692-9D8E-4E5D-89FC-1A011326D0F5}" type="pres">
      <dgm:prSet presAssocID="{7386B25F-27D3-490B-97AD-C563E2012FD1}" presName="childText" presStyleLbl="revTx" presStyleIdx="4" presStyleCnt="8">
        <dgm:presLayoutVars>
          <dgm:bulletEnabled val="1"/>
        </dgm:presLayoutVars>
      </dgm:prSet>
      <dgm:spPr/>
    </dgm:pt>
    <dgm:pt modelId="{C4AC65B1-D41A-4437-875E-C402078BABBC}" type="pres">
      <dgm:prSet presAssocID="{73E3203C-DCA7-4117-AA22-6CF5761B6960}" presName="parentText" presStyleLbl="node1" presStyleIdx="5" presStyleCnt="8">
        <dgm:presLayoutVars>
          <dgm:chMax val="0"/>
          <dgm:bulletEnabled val="1"/>
        </dgm:presLayoutVars>
      </dgm:prSet>
      <dgm:spPr/>
    </dgm:pt>
    <dgm:pt modelId="{3FA03D0B-DB16-40DE-8F56-83A1DA78D97C}" type="pres">
      <dgm:prSet presAssocID="{73E3203C-DCA7-4117-AA22-6CF5761B6960}" presName="childText" presStyleLbl="revTx" presStyleIdx="5" presStyleCnt="8">
        <dgm:presLayoutVars>
          <dgm:bulletEnabled val="1"/>
        </dgm:presLayoutVars>
      </dgm:prSet>
      <dgm:spPr/>
    </dgm:pt>
    <dgm:pt modelId="{78B8989E-AAC2-40F0-B712-7DAD571BAD6A}" type="pres">
      <dgm:prSet presAssocID="{8B608299-1E4D-4144-82BE-FDE3245FD2F6}" presName="parentText" presStyleLbl="node1" presStyleIdx="6" presStyleCnt="8">
        <dgm:presLayoutVars>
          <dgm:chMax val="0"/>
          <dgm:bulletEnabled val="1"/>
        </dgm:presLayoutVars>
      </dgm:prSet>
      <dgm:spPr/>
    </dgm:pt>
    <dgm:pt modelId="{9297702A-AF74-4964-B919-049A416475CA}" type="pres">
      <dgm:prSet presAssocID="{8B608299-1E4D-4144-82BE-FDE3245FD2F6}" presName="childText" presStyleLbl="revTx" presStyleIdx="6" presStyleCnt="8">
        <dgm:presLayoutVars>
          <dgm:bulletEnabled val="1"/>
        </dgm:presLayoutVars>
      </dgm:prSet>
      <dgm:spPr/>
    </dgm:pt>
    <dgm:pt modelId="{49E00DDF-47CE-43C6-B632-2356E7DB253E}" type="pres">
      <dgm:prSet presAssocID="{330DE3E2-F824-4316-9EC5-38895B4B206F}" presName="parentText" presStyleLbl="node1" presStyleIdx="7" presStyleCnt="8">
        <dgm:presLayoutVars>
          <dgm:chMax val="0"/>
          <dgm:bulletEnabled val="1"/>
        </dgm:presLayoutVars>
      </dgm:prSet>
      <dgm:spPr/>
    </dgm:pt>
    <dgm:pt modelId="{E87C97B5-2B0A-46DC-BBF8-4D03280F13CE}" type="pres">
      <dgm:prSet presAssocID="{330DE3E2-F824-4316-9EC5-38895B4B206F}" presName="childText" presStyleLbl="revTx" presStyleIdx="7" presStyleCnt="8">
        <dgm:presLayoutVars>
          <dgm:bulletEnabled val="1"/>
        </dgm:presLayoutVars>
      </dgm:prSet>
      <dgm:spPr/>
    </dgm:pt>
  </dgm:ptLst>
  <dgm:cxnLst>
    <dgm:cxn modelId="{6E742F07-3B3B-46DD-A40D-AF13DCC7AB51}" srcId="{69E27BF4-9131-47C0-B5A1-7D6F613AC2DE}" destId="{AFDBE741-7D71-474C-B643-BE8794335CC3}" srcOrd="0" destOrd="0" parTransId="{AF16CC1C-5BD1-4069-9A70-598C0D7279D5}" sibTransId="{90BCA135-2F2E-4C5D-91A2-8E3B8CFE73B9}"/>
    <dgm:cxn modelId="{7E59B51A-A6F8-4721-A3B1-40A27F2C97A9}" type="presOf" srcId="{73E3203C-DCA7-4117-AA22-6CF5761B6960}" destId="{C4AC65B1-D41A-4437-875E-C402078BABBC}" srcOrd="0" destOrd="0" presId="urn:microsoft.com/office/officeart/2005/8/layout/vList2"/>
    <dgm:cxn modelId="{E09FD11D-2F09-47BB-A2D4-E035DECD9171}" type="presOf" srcId="{C7E5105B-C595-4825-9F97-0C5E3DDAE02E}" destId="{19E5240F-C6BE-4186-8E56-759E0E9B651D}" srcOrd="0" destOrd="0" presId="urn:microsoft.com/office/officeart/2005/8/layout/vList2"/>
    <dgm:cxn modelId="{C34F202E-6030-4316-93A4-855B45814C49}" type="presOf" srcId="{BDE86FE3-DA25-440C-9D8C-B0BCFA6ECDDD}" destId="{902C3F53-38CA-4EBE-8241-3BF6DA9B3B56}" srcOrd="0" destOrd="2" presId="urn:microsoft.com/office/officeart/2005/8/layout/vList2"/>
    <dgm:cxn modelId="{1E351230-3AFB-47FD-A9D8-05C76D87FC3B}" type="presOf" srcId="{B5F8317A-A990-48D2-B4D4-A52496B8437C}" destId="{B90AB2E5-4EA6-4605-824A-D27BB78C2268}" srcOrd="0" destOrd="0" presId="urn:microsoft.com/office/officeart/2005/8/layout/vList2"/>
    <dgm:cxn modelId="{0677AD3C-1CC7-4E76-A4DC-6684058D3E2A}" type="presOf" srcId="{35A5A59F-A70C-4C48-85E5-609027633C48}" destId="{902C3F53-38CA-4EBE-8241-3BF6DA9B3B56}" srcOrd="0" destOrd="1" presId="urn:microsoft.com/office/officeart/2005/8/layout/vList2"/>
    <dgm:cxn modelId="{83D72D5B-EE49-486F-9E16-7B72EA548FDD}" srcId="{69E27BF4-9131-47C0-B5A1-7D6F613AC2DE}" destId="{02481342-2AA6-4276-84C0-D7CF4802AF0C}" srcOrd="2" destOrd="0" parTransId="{327077FA-ACBD-4181-ACB3-AD0647BE4D0E}" sibTransId="{38A68827-84B2-4F07-88D4-FCDFD624E73B}"/>
    <dgm:cxn modelId="{CE55785D-5D6C-4346-AAF1-3CB733D414B0}" srcId="{73E3203C-DCA7-4117-AA22-6CF5761B6960}" destId="{2F699B6D-962E-4630-A45D-0462349CFCA6}" srcOrd="0" destOrd="0" parTransId="{CA635B26-D450-4AF7-B85A-5F1458DEDEE5}" sibTransId="{5A4C4EE3-59DF-4B98-88D9-86A156EAA7DA}"/>
    <dgm:cxn modelId="{B7BC1344-D3C9-49E0-AEF4-9F05CF087C5D}" type="presOf" srcId="{30D78C6E-713C-4521-BCA9-CCF507A9C216}" destId="{E87C97B5-2B0A-46DC-BBF8-4D03280F13CE}" srcOrd="0" destOrd="1" presId="urn:microsoft.com/office/officeart/2005/8/layout/vList2"/>
    <dgm:cxn modelId="{D10A5767-4B83-4F96-B131-A879ED4E70DC}" srcId="{69E27BF4-9131-47C0-B5A1-7D6F613AC2DE}" destId="{7386B25F-27D3-490B-97AD-C563E2012FD1}" srcOrd="4" destOrd="0" parTransId="{57A6E078-52CB-4C11-8729-84504EA19372}" sibTransId="{BD5A1356-2006-4ACD-9AAE-52D304DFDD32}"/>
    <dgm:cxn modelId="{1CAB6768-68DC-4504-86B8-FC34C5C6EB7F}" srcId="{7386B25F-27D3-490B-97AD-C563E2012FD1}" destId="{A8E8C774-886B-4678-BED4-5C5B6EA90459}" srcOrd="0" destOrd="0" parTransId="{9976F682-02EC-4C9F-A16C-A443C788CB83}" sibTransId="{3D992805-EC42-4963-ABF8-01CD42585933}"/>
    <dgm:cxn modelId="{A819414D-7378-4365-8DF3-3A353D7D9CA7}" type="presOf" srcId="{02481342-2AA6-4276-84C0-D7CF4802AF0C}" destId="{B77AA711-4C50-4779-B1C2-5F29E75B1386}" srcOrd="0" destOrd="0" presId="urn:microsoft.com/office/officeart/2005/8/layout/vList2"/>
    <dgm:cxn modelId="{5D3E756E-0787-4C38-8F60-D7AA33714334}" srcId="{AFDBE741-7D71-474C-B643-BE8794335CC3}" destId="{35A5A59F-A70C-4C48-85E5-609027633C48}" srcOrd="1" destOrd="0" parTransId="{A96E8CA6-18B8-48EE-936C-0B1E69873491}" sibTransId="{2F687517-F74D-4D3B-A186-91A68D069A5B}"/>
    <dgm:cxn modelId="{C05FA74E-0218-4FD3-BC51-75EEA5F3EACD}" srcId="{330DE3E2-F824-4316-9EC5-38895B4B206F}" destId="{30D78C6E-713C-4521-BCA9-CCF507A9C216}" srcOrd="1" destOrd="0" parTransId="{37EEBAD6-C725-4069-9C11-A3ABC63859FC}" sibTransId="{AF5FEFC7-C55A-40DD-837D-9A82E1CFB4BB}"/>
    <dgm:cxn modelId="{89FF4D6F-E9F8-4D60-BBFC-A0A8F614113A}" srcId="{AFDBE741-7D71-474C-B643-BE8794335CC3}" destId="{BDE86FE3-DA25-440C-9D8C-B0BCFA6ECDDD}" srcOrd="2" destOrd="0" parTransId="{91B72895-4BC5-4C96-8415-97698A561070}" sibTransId="{67AB95FC-34BA-4ABB-8504-8C7CBB4B8D53}"/>
    <dgm:cxn modelId="{D06E4B55-D96A-4607-A964-8ED9B9257587}" srcId="{69E27BF4-9131-47C0-B5A1-7D6F613AC2DE}" destId="{B5F8317A-A990-48D2-B4D4-A52496B8437C}" srcOrd="3" destOrd="0" parTransId="{0AE7FAF9-3B03-4371-AFE5-B6924FA3682A}" sibTransId="{8063FAB0-A566-4C88-A25F-117855A7F336}"/>
    <dgm:cxn modelId="{E36B5977-615A-487B-9C80-1C412C4CEB21}" srcId="{F0EA4701-7437-40FB-B94D-ED49D60D89B3}" destId="{16310A2C-BF56-4134-A179-798CF7B79AA6}" srcOrd="0" destOrd="0" parTransId="{6FF9CEF7-A2EB-42CC-8DA2-CF723BBA024A}" sibTransId="{FC4DFECC-F2C3-4998-B8AF-4C52D02FEE81}"/>
    <dgm:cxn modelId="{E45CA67D-36CD-4F9C-96E7-1C10DE94646D}" srcId="{02481342-2AA6-4276-84C0-D7CF4802AF0C}" destId="{C7E5105B-C595-4825-9F97-0C5E3DDAE02E}" srcOrd="0" destOrd="0" parTransId="{7A842C78-1CB4-412D-80EA-137C9730D201}" sibTransId="{25A10CFC-620D-4E9E-9F67-8613BC3BA698}"/>
    <dgm:cxn modelId="{C25A4883-9289-484E-958B-E7834DBEC06B}" srcId="{AFDBE741-7D71-474C-B643-BE8794335CC3}" destId="{E4EE36AF-17E6-4E88-8A4B-57F520C037D5}" srcOrd="0" destOrd="0" parTransId="{BE952297-9E96-4636-8946-DDA6EE539F55}" sibTransId="{55B7CE43-013E-4696-9357-BE9D4E0E9FA6}"/>
    <dgm:cxn modelId="{C238C88F-9A75-441E-8C8D-C487D38F6419}" type="presOf" srcId="{E4EE36AF-17E6-4E88-8A4B-57F520C037D5}" destId="{902C3F53-38CA-4EBE-8241-3BF6DA9B3B56}" srcOrd="0" destOrd="0" presId="urn:microsoft.com/office/officeart/2005/8/layout/vList2"/>
    <dgm:cxn modelId="{25FA8A95-72F7-4445-9A18-ECA386F0A814}" srcId="{69E27BF4-9131-47C0-B5A1-7D6F613AC2DE}" destId="{330DE3E2-F824-4316-9EC5-38895B4B206F}" srcOrd="7" destOrd="0" parTransId="{E81110D8-CB9B-4D92-AC76-BABBD0A50053}" sibTransId="{B044E6FF-8BED-483C-A660-A66AA41F701D}"/>
    <dgm:cxn modelId="{1B485C96-5000-4D8C-9DDB-17C5F2D3D7A8}" srcId="{69E27BF4-9131-47C0-B5A1-7D6F613AC2DE}" destId="{F0EA4701-7437-40FB-B94D-ED49D60D89B3}" srcOrd="1" destOrd="0" parTransId="{9A6FCCDB-33B8-4E99-8D35-473749780105}" sibTransId="{E3231341-5C71-4EAE-BBE9-CF717EC297D0}"/>
    <dgm:cxn modelId="{468F1D9B-96FC-42CA-92FE-523F3639582B}" type="presOf" srcId="{16310A2C-BF56-4134-A179-798CF7B79AA6}" destId="{6A466FB7-40FF-4A6E-8D73-729A91509F06}" srcOrd="0" destOrd="0" presId="urn:microsoft.com/office/officeart/2005/8/layout/vList2"/>
    <dgm:cxn modelId="{08D8899F-74B2-4F9A-8A0A-8AC9ECB4FC2C}" type="presOf" srcId="{3F1ED961-F2A4-40A6-B096-B834C4CDA473}" destId="{9297702A-AF74-4964-B919-049A416475CA}" srcOrd="0" destOrd="0" presId="urn:microsoft.com/office/officeart/2005/8/layout/vList2"/>
    <dgm:cxn modelId="{D6DBA8A2-6BB3-4AE6-8EB0-95B5FA7A9ECD}" type="presOf" srcId="{AFDBE741-7D71-474C-B643-BE8794335CC3}" destId="{DC0D3161-4413-4F0B-8C16-7C9EA953C9D9}" srcOrd="0" destOrd="0" presId="urn:microsoft.com/office/officeart/2005/8/layout/vList2"/>
    <dgm:cxn modelId="{2C9898A7-4A2D-4ACE-825F-2EA6C913261B}" srcId="{330DE3E2-F824-4316-9EC5-38895B4B206F}" destId="{C9CA34A9-6D17-4CD2-B6E6-ACD28A5D418E}" srcOrd="2" destOrd="0" parTransId="{E45EB530-80C3-47C6-BCF2-2E7EE0DF8629}" sibTransId="{64A215BA-7601-4C58-9EA7-CB2E7685F15D}"/>
    <dgm:cxn modelId="{A261FEB4-2F31-4A90-8EE2-AD06CE11A6EC}" type="presOf" srcId="{C9CA34A9-6D17-4CD2-B6E6-ACD28A5D418E}" destId="{E87C97B5-2B0A-46DC-BBF8-4D03280F13CE}" srcOrd="0" destOrd="2" presId="urn:microsoft.com/office/officeart/2005/8/layout/vList2"/>
    <dgm:cxn modelId="{3FB7EAB6-736B-4AF8-A0C9-99AF17C2F90E}" srcId="{330DE3E2-F824-4316-9EC5-38895B4B206F}" destId="{28EED1DA-D1B9-42EC-B6AD-48AD91B23E54}" srcOrd="0" destOrd="0" parTransId="{3397C117-B94E-4DAB-BD69-23724612F39C}" sibTransId="{CADF25BA-3BF1-49EE-9A1B-842E5DD0D751}"/>
    <dgm:cxn modelId="{A62D0EB9-76B2-4807-BECF-3D7A8E712158}" type="presOf" srcId="{F0EA4701-7437-40FB-B94D-ED49D60D89B3}" destId="{CDDD84BB-3474-4D33-84F7-D81F3F0FF604}" srcOrd="0" destOrd="0" presId="urn:microsoft.com/office/officeart/2005/8/layout/vList2"/>
    <dgm:cxn modelId="{C0B5AEC3-81BC-4B7D-B91E-4AE0D94361A3}" type="presOf" srcId="{28EED1DA-D1B9-42EC-B6AD-48AD91B23E54}" destId="{E87C97B5-2B0A-46DC-BBF8-4D03280F13CE}" srcOrd="0" destOrd="0" presId="urn:microsoft.com/office/officeart/2005/8/layout/vList2"/>
    <dgm:cxn modelId="{6E9F95C5-E760-4E0D-B753-96FAB30605D6}" type="presOf" srcId="{69E27BF4-9131-47C0-B5A1-7D6F613AC2DE}" destId="{2DEF687D-E0CC-4D61-BCA8-166DDB7E0EF6}" srcOrd="0" destOrd="0" presId="urn:microsoft.com/office/officeart/2005/8/layout/vList2"/>
    <dgm:cxn modelId="{90D127C7-DCD2-4168-9E60-A2CB29251080}" type="presOf" srcId="{8756C059-0050-41B9-B2E8-24DFE0DFFFCA}" destId="{9297702A-AF74-4964-B919-049A416475CA}" srcOrd="0" destOrd="1" presId="urn:microsoft.com/office/officeart/2005/8/layout/vList2"/>
    <dgm:cxn modelId="{091F7CCA-0EDF-48EE-9758-9992611D10AA}" srcId="{B5F8317A-A990-48D2-B4D4-A52496B8437C}" destId="{B625DC97-14E2-41D1-B34B-13026EE2D56D}" srcOrd="0" destOrd="0" parTransId="{29DF0765-6926-4ACB-9730-4335A58845F8}" sibTransId="{0720A670-C1F0-4915-88A4-D1323355BE62}"/>
    <dgm:cxn modelId="{8375BFD1-2713-4D2E-BB1D-D17CEA4BE12B}" type="presOf" srcId="{B625DC97-14E2-41D1-B34B-13026EE2D56D}" destId="{75818997-E770-492E-B8AB-FB554AB82709}" srcOrd="0" destOrd="0" presId="urn:microsoft.com/office/officeart/2005/8/layout/vList2"/>
    <dgm:cxn modelId="{9B4648DF-1F3A-471B-A74F-A288E85E7B84}" type="presOf" srcId="{2F699B6D-962E-4630-A45D-0462349CFCA6}" destId="{3FA03D0B-DB16-40DE-8F56-83A1DA78D97C}" srcOrd="0" destOrd="0" presId="urn:microsoft.com/office/officeart/2005/8/layout/vList2"/>
    <dgm:cxn modelId="{CC6C47E2-19F2-49DB-A18C-8A9A9ECF0203}" srcId="{8B608299-1E4D-4144-82BE-FDE3245FD2F6}" destId="{3F1ED961-F2A4-40A6-B096-B834C4CDA473}" srcOrd="0" destOrd="0" parTransId="{DB3044E8-B923-43FA-BC65-FC356550C0A9}" sibTransId="{76382D6B-98A5-4BEC-A146-ECE6F3FDA225}"/>
    <dgm:cxn modelId="{DFB99EE8-F1E5-4E8B-ABB1-DB43318D4E1C}" srcId="{69E27BF4-9131-47C0-B5A1-7D6F613AC2DE}" destId="{8B608299-1E4D-4144-82BE-FDE3245FD2F6}" srcOrd="6" destOrd="0" parTransId="{1BB3A44E-68E9-4372-93E5-4E4B8105103C}" sibTransId="{CE6973F8-6400-492D-BA8A-0CD55283E26A}"/>
    <dgm:cxn modelId="{B0B940EC-AEE6-4C3E-BA14-520A9FE5D6B7}" type="presOf" srcId="{8B608299-1E4D-4144-82BE-FDE3245FD2F6}" destId="{78B8989E-AAC2-40F0-B712-7DAD571BAD6A}" srcOrd="0" destOrd="0" presId="urn:microsoft.com/office/officeart/2005/8/layout/vList2"/>
    <dgm:cxn modelId="{4FD071F2-4CD8-4275-9B8D-F9921D353A06}" srcId="{8B608299-1E4D-4144-82BE-FDE3245FD2F6}" destId="{8756C059-0050-41B9-B2E8-24DFE0DFFFCA}" srcOrd="1" destOrd="0" parTransId="{80193BE4-EAB3-4897-8807-F4CF26206D33}" sibTransId="{9626681A-D77C-43F3-940F-2B95786E9AEE}"/>
    <dgm:cxn modelId="{FDE0A9F7-3695-4488-808C-5020A5C8302E}" type="presOf" srcId="{A8E8C774-886B-4678-BED4-5C5B6EA90459}" destId="{96DEC692-9D8E-4E5D-89FC-1A011326D0F5}" srcOrd="0" destOrd="0" presId="urn:microsoft.com/office/officeart/2005/8/layout/vList2"/>
    <dgm:cxn modelId="{0DC6E5F8-C87E-41B5-90C2-361A4EB52226}" type="presOf" srcId="{330DE3E2-F824-4316-9EC5-38895B4B206F}" destId="{49E00DDF-47CE-43C6-B632-2356E7DB253E}" srcOrd="0" destOrd="0" presId="urn:microsoft.com/office/officeart/2005/8/layout/vList2"/>
    <dgm:cxn modelId="{467B19FE-18A4-441C-BEB6-5A959691F4F7}" srcId="{69E27BF4-9131-47C0-B5A1-7D6F613AC2DE}" destId="{73E3203C-DCA7-4117-AA22-6CF5761B6960}" srcOrd="5" destOrd="0" parTransId="{8DFC4F83-CB98-49D8-A272-C5D5CE10F91B}" sibTransId="{65DA378F-F89F-40B2-B0E6-93960DFFF3AB}"/>
    <dgm:cxn modelId="{CEDDE5FE-DF64-4E97-B4E7-3E77ADC208C6}" type="presOf" srcId="{7386B25F-27D3-490B-97AD-C563E2012FD1}" destId="{06EE574D-9FF4-41F1-A2BC-E15F8F77C149}" srcOrd="0" destOrd="0" presId="urn:microsoft.com/office/officeart/2005/8/layout/vList2"/>
    <dgm:cxn modelId="{1601D04E-F842-4B9A-AA49-27F342E6BEDB}" type="presParOf" srcId="{2DEF687D-E0CC-4D61-BCA8-166DDB7E0EF6}" destId="{DC0D3161-4413-4F0B-8C16-7C9EA953C9D9}" srcOrd="0" destOrd="0" presId="urn:microsoft.com/office/officeart/2005/8/layout/vList2"/>
    <dgm:cxn modelId="{5F6465FE-31DE-4D5A-A84B-24F4BB5A812A}" type="presParOf" srcId="{2DEF687D-E0CC-4D61-BCA8-166DDB7E0EF6}" destId="{902C3F53-38CA-4EBE-8241-3BF6DA9B3B56}" srcOrd="1" destOrd="0" presId="urn:microsoft.com/office/officeart/2005/8/layout/vList2"/>
    <dgm:cxn modelId="{E589F4E6-EDB1-4521-ADE4-A3B937879A58}" type="presParOf" srcId="{2DEF687D-E0CC-4D61-BCA8-166DDB7E0EF6}" destId="{CDDD84BB-3474-4D33-84F7-D81F3F0FF604}" srcOrd="2" destOrd="0" presId="urn:microsoft.com/office/officeart/2005/8/layout/vList2"/>
    <dgm:cxn modelId="{461DC023-88B7-4FB0-AE06-4E106D1290D7}" type="presParOf" srcId="{2DEF687D-E0CC-4D61-BCA8-166DDB7E0EF6}" destId="{6A466FB7-40FF-4A6E-8D73-729A91509F06}" srcOrd="3" destOrd="0" presId="urn:microsoft.com/office/officeart/2005/8/layout/vList2"/>
    <dgm:cxn modelId="{479B6F49-2C37-4438-86C2-DCBE036C747C}" type="presParOf" srcId="{2DEF687D-E0CC-4D61-BCA8-166DDB7E0EF6}" destId="{B77AA711-4C50-4779-B1C2-5F29E75B1386}" srcOrd="4" destOrd="0" presId="urn:microsoft.com/office/officeart/2005/8/layout/vList2"/>
    <dgm:cxn modelId="{B116C2FA-054C-4A19-81D5-5917FF9C2EC0}" type="presParOf" srcId="{2DEF687D-E0CC-4D61-BCA8-166DDB7E0EF6}" destId="{19E5240F-C6BE-4186-8E56-759E0E9B651D}" srcOrd="5" destOrd="0" presId="urn:microsoft.com/office/officeart/2005/8/layout/vList2"/>
    <dgm:cxn modelId="{E46E204D-43BC-46DF-AE14-E4F59630E88C}" type="presParOf" srcId="{2DEF687D-E0CC-4D61-BCA8-166DDB7E0EF6}" destId="{B90AB2E5-4EA6-4605-824A-D27BB78C2268}" srcOrd="6" destOrd="0" presId="urn:microsoft.com/office/officeart/2005/8/layout/vList2"/>
    <dgm:cxn modelId="{C1C3D8B4-0B88-4ED6-84A2-2F3896AB0AD6}" type="presParOf" srcId="{2DEF687D-E0CC-4D61-BCA8-166DDB7E0EF6}" destId="{75818997-E770-492E-B8AB-FB554AB82709}" srcOrd="7" destOrd="0" presId="urn:microsoft.com/office/officeart/2005/8/layout/vList2"/>
    <dgm:cxn modelId="{B74D183F-B3E6-415A-AC04-15539CDB1285}" type="presParOf" srcId="{2DEF687D-E0CC-4D61-BCA8-166DDB7E0EF6}" destId="{06EE574D-9FF4-41F1-A2BC-E15F8F77C149}" srcOrd="8" destOrd="0" presId="urn:microsoft.com/office/officeart/2005/8/layout/vList2"/>
    <dgm:cxn modelId="{DF7E4DA9-3CBB-4416-B512-0A2673071C1D}" type="presParOf" srcId="{2DEF687D-E0CC-4D61-BCA8-166DDB7E0EF6}" destId="{96DEC692-9D8E-4E5D-89FC-1A011326D0F5}" srcOrd="9" destOrd="0" presId="urn:microsoft.com/office/officeart/2005/8/layout/vList2"/>
    <dgm:cxn modelId="{71CB95B6-8167-4DBF-97A3-7EA96AA5873C}" type="presParOf" srcId="{2DEF687D-E0CC-4D61-BCA8-166DDB7E0EF6}" destId="{C4AC65B1-D41A-4437-875E-C402078BABBC}" srcOrd="10" destOrd="0" presId="urn:microsoft.com/office/officeart/2005/8/layout/vList2"/>
    <dgm:cxn modelId="{31E5DBA9-7148-4397-900A-3316C52571CC}" type="presParOf" srcId="{2DEF687D-E0CC-4D61-BCA8-166DDB7E0EF6}" destId="{3FA03D0B-DB16-40DE-8F56-83A1DA78D97C}" srcOrd="11" destOrd="0" presId="urn:microsoft.com/office/officeart/2005/8/layout/vList2"/>
    <dgm:cxn modelId="{98F0FA63-58F7-4936-9E4B-A7EDD2D09206}" type="presParOf" srcId="{2DEF687D-E0CC-4D61-BCA8-166DDB7E0EF6}" destId="{78B8989E-AAC2-40F0-B712-7DAD571BAD6A}" srcOrd="12" destOrd="0" presId="urn:microsoft.com/office/officeart/2005/8/layout/vList2"/>
    <dgm:cxn modelId="{317D4A83-9C11-4313-85AA-C64C06F7D06F}" type="presParOf" srcId="{2DEF687D-E0CC-4D61-BCA8-166DDB7E0EF6}" destId="{9297702A-AF74-4964-B919-049A416475CA}" srcOrd="13" destOrd="0" presId="urn:microsoft.com/office/officeart/2005/8/layout/vList2"/>
    <dgm:cxn modelId="{8FC79080-A84A-4B33-B1E2-C750B7FBB214}" type="presParOf" srcId="{2DEF687D-E0CC-4D61-BCA8-166DDB7E0EF6}" destId="{49E00DDF-47CE-43C6-B632-2356E7DB253E}" srcOrd="14" destOrd="0" presId="urn:microsoft.com/office/officeart/2005/8/layout/vList2"/>
    <dgm:cxn modelId="{0923BB6C-EB79-4A65-A485-5A16BB589649}" type="presParOf" srcId="{2DEF687D-E0CC-4D61-BCA8-166DDB7E0EF6}" destId="{E87C97B5-2B0A-46DC-BBF8-4D03280F13CE}" srcOrd="1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3C94B-123B-4CAF-AC01-EE12860D717A}">
      <dsp:nvSpPr>
        <dsp:cNvPr id="0" name=""/>
        <dsp:cNvSpPr/>
      </dsp:nvSpPr>
      <dsp:spPr>
        <a:xfrm rot="5400000">
          <a:off x="9278036" y="-4066835"/>
          <a:ext cx="766111" cy="9092792"/>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IBM Plex Sans" panose="020B0503050203000203" pitchFamily="34" charset="0"/>
            </a:rPr>
            <a:t>Technical separation matches domain separation</a:t>
          </a:r>
          <a:endParaRPr lang="en-IN" sz="1400" kern="1200" dirty="0">
            <a:latin typeface="IBM Plex Sans" panose="020B0503050203000203" pitchFamily="34" charset="0"/>
          </a:endParaRPr>
        </a:p>
        <a:p>
          <a:pPr marL="114300" lvl="1" indent="-114300" algn="l" defTabSz="622300">
            <a:lnSpc>
              <a:spcPct val="90000"/>
            </a:lnSpc>
            <a:spcBef>
              <a:spcPct val="0"/>
            </a:spcBef>
            <a:spcAft>
              <a:spcPct val="15000"/>
            </a:spcAft>
            <a:buChar char="•"/>
          </a:pPr>
          <a:r>
            <a:rPr lang="en-US" sz="1400" kern="1200" dirty="0">
              <a:latin typeface="IBM Plex Sans" panose="020B0503050203000203" pitchFamily="34" charset="0"/>
            </a:rPr>
            <a:t>Overall separation also matches clear independent stakeholders</a:t>
          </a:r>
          <a:endParaRPr lang="en-IN" sz="1400" kern="1200" dirty="0">
            <a:latin typeface="IBM Plex Sans" panose="020B0503050203000203" pitchFamily="34" charset="0"/>
          </a:endParaRPr>
        </a:p>
      </dsp:txBody>
      <dsp:txXfrm rot="-5400000">
        <a:off x="5114696" y="133903"/>
        <a:ext cx="9055394" cy="691315"/>
      </dsp:txXfrm>
    </dsp:sp>
    <dsp:sp modelId="{327BE028-433E-44AF-B3BF-57EED0D55164}">
      <dsp:nvSpPr>
        <dsp:cNvPr id="0" name=""/>
        <dsp:cNvSpPr/>
      </dsp:nvSpPr>
      <dsp:spPr>
        <a:xfrm>
          <a:off x="0" y="741"/>
          <a:ext cx="5114696" cy="95763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latin typeface="IBM Plex Sans" panose="020B0503050203000203" pitchFamily="34" charset="0"/>
            </a:rPr>
            <a:t>Business Driven</a:t>
          </a:r>
          <a:endParaRPr lang="en-IN" sz="3100" kern="1200" dirty="0">
            <a:latin typeface="IBM Plex Sans" panose="020B0503050203000203" pitchFamily="34" charset="0"/>
          </a:endParaRPr>
        </a:p>
      </dsp:txBody>
      <dsp:txXfrm>
        <a:off x="46748" y="47489"/>
        <a:ext cx="5021200" cy="864143"/>
      </dsp:txXfrm>
    </dsp:sp>
    <dsp:sp modelId="{FF29CD67-7194-45ED-BD3E-2453DCB7B646}">
      <dsp:nvSpPr>
        <dsp:cNvPr id="0" name=""/>
        <dsp:cNvSpPr/>
      </dsp:nvSpPr>
      <dsp:spPr>
        <a:xfrm rot="5400000">
          <a:off x="9278036" y="-3061314"/>
          <a:ext cx="766111" cy="9092792"/>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IN" sz="1400" kern="1200" dirty="0">
              <a:latin typeface="IBM Plex Sans" panose="020B0503050203000203" pitchFamily="34" charset="0"/>
            </a:rPr>
            <a:t>Fast feature rollout</a:t>
          </a:r>
        </a:p>
        <a:p>
          <a:pPr marL="114300" lvl="1" indent="-114300" algn="l" defTabSz="622300">
            <a:lnSpc>
              <a:spcPct val="90000"/>
            </a:lnSpc>
            <a:spcBef>
              <a:spcPct val="0"/>
            </a:spcBef>
            <a:spcAft>
              <a:spcPct val="15000"/>
            </a:spcAft>
            <a:buChar char="•"/>
          </a:pPr>
          <a:r>
            <a:rPr lang="en-IN" sz="1400" kern="1200" dirty="0">
              <a:latin typeface="IBM Plex Sans" panose="020B0503050203000203" pitchFamily="34" charset="0"/>
            </a:rPr>
            <a:t>Greater Time to market</a:t>
          </a:r>
        </a:p>
        <a:p>
          <a:pPr marL="114300" lvl="1" indent="-114300" algn="l" defTabSz="622300">
            <a:lnSpc>
              <a:spcPct val="90000"/>
            </a:lnSpc>
            <a:spcBef>
              <a:spcPct val="0"/>
            </a:spcBef>
            <a:spcAft>
              <a:spcPct val="15000"/>
            </a:spcAft>
            <a:buChar char="•"/>
          </a:pPr>
          <a:r>
            <a:rPr lang="en-US" sz="1400" kern="1200" dirty="0">
              <a:latin typeface="IBM Plex Sans" panose="020B0503050203000203" pitchFamily="34" charset="0"/>
            </a:rPr>
            <a:t>Build MVP quickly</a:t>
          </a:r>
          <a:endParaRPr lang="en-IN" sz="1400" kern="1200" dirty="0">
            <a:latin typeface="IBM Plex Sans" panose="020B0503050203000203" pitchFamily="34" charset="0"/>
          </a:endParaRPr>
        </a:p>
      </dsp:txBody>
      <dsp:txXfrm rot="-5400000">
        <a:off x="5114696" y="1139424"/>
        <a:ext cx="9055394" cy="691315"/>
      </dsp:txXfrm>
    </dsp:sp>
    <dsp:sp modelId="{6E64BEF9-ECE5-48C5-B448-9ABCA8D89D48}">
      <dsp:nvSpPr>
        <dsp:cNvPr id="0" name=""/>
        <dsp:cNvSpPr/>
      </dsp:nvSpPr>
      <dsp:spPr>
        <a:xfrm>
          <a:off x="0" y="1006262"/>
          <a:ext cx="5114696" cy="95763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dirty="0">
              <a:latin typeface="IBM Plex Sans" panose="020B0503050203000203" pitchFamily="34" charset="0"/>
            </a:rPr>
            <a:t>Independent Development</a:t>
          </a:r>
        </a:p>
      </dsp:txBody>
      <dsp:txXfrm>
        <a:off x="46748" y="1053010"/>
        <a:ext cx="5021200" cy="864143"/>
      </dsp:txXfrm>
    </dsp:sp>
    <dsp:sp modelId="{830C2E75-D225-4071-8698-0F99ACB696C6}">
      <dsp:nvSpPr>
        <dsp:cNvPr id="0" name=""/>
        <dsp:cNvSpPr/>
      </dsp:nvSpPr>
      <dsp:spPr>
        <a:xfrm rot="5400000">
          <a:off x="9278036" y="-2055793"/>
          <a:ext cx="766111" cy="9092792"/>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IN" sz="1400" kern="1200" dirty="0">
              <a:latin typeface="IBM Plex Sans" panose="020B0503050203000203" pitchFamily="34" charset="0"/>
            </a:rPr>
            <a:t>Faster feature rollout</a:t>
          </a:r>
        </a:p>
        <a:p>
          <a:pPr marL="114300" lvl="1" indent="-114300" algn="l" defTabSz="622300">
            <a:lnSpc>
              <a:spcPct val="90000"/>
            </a:lnSpc>
            <a:spcBef>
              <a:spcPct val="0"/>
            </a:spcBef>
            <a:spcAft>
              <a:spcPct val="15000"/>
            </a:spcAft>
            <a:buChar char="•"/>
          </a:pPr>
          <a:r>
            <a:rPr lang="en-IN" sz="1400" kern="1200" dirty="0">
              <a:latin typeface="IBM Plex Sans" panose="020B0503050203000203" pitchFamily="34" charset="0"/>
            </a:rPr>
            <a:t>Least impact on the whole application</a:t>
          </a:r>
        </a:p>
        <a:p>
          <a:pPr marL="114300" lvl="1" indent="-114300" algn="l" defTabSz="622300">
            <a:lnSpc>
              <a:spcPct val="90000"/>
            </a:lnSpc>
            <a:spcBef>
              <a:spcPct val="0"/>
            </a:spcBef>
            <a:spcAft>
              <a:spcPct val="15000"/>
            </a:spcAft>
            <a:buChar char="•"/>
          </a:pPr>
          <a:r>
            <a:rPr lang="en-IN" sz="1400" kern="1200" dirty="0">
              <a:latin typeface="IBM Plex Sans" panose="020B0503050203000203" pitchFamily="34" charset="0"/>
            </a:rPr>
            <a:t>Greater Time to Market</a:t>
          </a:r>
        </a:p>
      </dsp:txBody>
      <dsp:txXfrm rot="-5400000">
        <a:off x="5114696" y="2144945"/>
        <a:ext cx="9055394" cy="691315"/>
      </dsp:txXfrm>
    </dsp:sp>
    <dsp:sp modelId="{A9A44570-6986-429F-949E-8B2D2AF615E7}">
      <dsp:nvSpPr>
        <dsp:cNvPr id="0" name=""/>
        <dsp:cNvSpPr/>
      </dsp:nvSpPr>
      <dsp:spPr>
        <a:xfrm>
          <a:off x="0" y="2011783"/>
          <a:ext cx="5114696" cy="95763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dirty="0">
              <a:latin typeface="IBM Plex Sans" panose="020B0503050203000203" pitchFamily="34" charset="0"/>
            </a:rPr>
            <a:t>Independent Deployment</a:t>
          </a:r>
        </a:p>
      </dsp:txBody>
      <dsp:txXfrm>
        <a:off x="46748" y="2058531"/>
        <a:ext cx="5021200" cy="864143"/>
      </dsp:txXfrm>
    </dsp:sp>
    <dsp:sp modelId="{70055A47-77A1-4E1D-AC6A-75713CF877C9}">
      <dsp:nvSpPr>
        <dsp:cNvPr id="0" name=""/>
        <dsp:cNvSpPr/>
      </dsp:nvSpPr>
      <dsp:spPr>
        <a:xfrm rot="5400000">
          <a:off x="9278036" y="-1050272"/>
          <a:ext cx="766111" cy="9092792"/>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IN" sz="1400" kern="1200" dirty="0">
              <a:latin typeface="IBM Plex Sans" panose="020B0503050203000203" pitchFamily="34" charset="0"/>
            </a:rPr>
            <a:t>Isolated Scaling</a:t>
          </a:r>
        </a:p>
        <a:p>
          <a:pPr marL="114300" lvl="1" indent="-114300" algn="l" defTabSz="622300">
            <a:lnSpc>
              <a:spcPct val="90000"/>
            </a:lnSpc>
            <a:spcBef>
              <a:spcPct val="0"/>
            </a:spcBef>
            <a:spcAft>
              <a:spcPct val="15000"/>
            </a:spcAft>
            <a:buChar char="•"/>
          </a:pPr>
          <a:r>
            <a:rPr lang="en-IN" sz="1400" kern="1200" dirty="0">
              <a:latin typeface="IBM Plex Sans" panose="020B0503050203000203" pitchFamily="34" charset="0"/>
            </a:rPr>
            <a:t>Focussed Scaling</a:t>
          </a:r>
        </a:p>
      </dsp:txBody>
      <dsp:txXfrm rot="-5400000">
        <a:off x="5114696" y="3150466"/>
        <a:ext cx="9055394" cy="691315"/>
      </dsp:txXfrm>
    </dsp:sp>
    <dsp:sp modelId="{CDBDEFCF-5A38-49C0-823C-94938924BFD4}">
      <dsp:nvSpPr>
        <dsp:cNvPr id="0" name=""/>
        <dsp:cNvSpPr/>
      </dsp:nvSpPr>
      <dsp:spPr>
        <a:xfrm>
          <a:off x="0" y="3017304"/>
          <a:ext cx="5114696" cy="95763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dirty="0">
              <a:latin typeface="IBM Plex Sans" panose="020B0503050203000203" pitchFamily="34" charset="0"/>
            </a:rPr>
            <a:t>Independent Scalability</a:t>
          </a:r>
        </a:p>
      </dsp:txBody>
      <dsp:txXfrm>
        <a:off x="46748" y="3064052"/>
        <a:ext cx="5021200" cy="864143"/>
      </dsp:txXfrm>
    </dsp:sp>
    <dsp:sp modelId="{448D5E7D-1C91-4073-A538-49F29341A833}">
      <dsp:nvSpPr>
        <dsp:cNvPr id="0" name=""/>
        <dsp:cNvSpPr/>
      </dsp:nvSpPr>
      <dsp:spPr>
        <a:xfrm rot="5400000">
          <a:off x="9135187" y="-2660"/>
          <a:ext cx="1032940" cy="9083913"/>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IBM Plex Sans" panose="020B0503050203000203" pitchFamily="34" charset="0"/>
            </a:rPr>
            <a:t>Autonomy</a:t>
          </a:r>
          <a:endParaRPr lang="en-IN" sz="1400" kern="1200" dirty="0">
            <a:latin typeface="IBM Plex Sans" panose="020B0503050203000203" pitchFamily="34" charset="0"/>
          </a:endParaRPr>
        </a:p>
        <a:p>
          <a:pPr marL="114300" lvl="1" indent="-114300" algn="l" defTabSz="622300">
            <a:lnSpc>
              <a:spcPct val="90000"/>
            </a:lnSpc>
            <a:spcBef>
              <a:spcPct val="0"/>
            </a:spcBef>
            <a:spcAft>
              <a:spcPct val="15000"/>
            </a:spcAft>
            <a:buChar char="•"/>
          </a:pPr>
          <a:r>
            <a:rPr lang="en-IN" sz="1400" kern="1200" dirty="0">
              <a:latin typeface="IBM Plex Sans" panose="020B0503050203000203" pitchFamily="34" charset="0"/>
            </a:rPr>
            <a:t>Independent cross functional teams</a:t>
          </a:r>
        </a:p>
        <a:p>
          <a:pPr marL="114300" lvl="1" indent="-114300" algn="l" defTabSz="622300">
            <a:lnSpc>
              <a:spcPct val="90000"/>
            </a:lnSpc>
            <a:spcBef>
              <a:spcPct val="0"/>
            </a:spcBef>
            <a:spcAft>
              <a:spcPct val="15000"/>
            </a:spcAft>
            <a:buChar char="•"/>
          </a:pPr>
          <a:r>
            <a:rPr lang="en-IN" sz="1400" kern="1200" dirty="0">
              <a:latin typeface="IBM Plex Sans" panose="020B0503050203000203" pitchFamily="34" charset="0"/>
            </a:rPr>
            <a:t>Eliminate wasteful coordination meetings</a:t>
          </a:r>
        </a:p>
        <a:p>
          <a:pPr marL="114300" lvl="1" indent="-114300" algn="l" defTabSz="622300">
            <a:lnSpc>
              <a:spcPct val="90000"/>
            </a:lnSpc>
            <a:spcBef>
              <a:spcPct val="0"/>
            </a:spcBef>
            <a:spcAft>
              <a:spcPct val="15000"/>
            </a:spcAft>
            <a:buChar char="•"/>
          </a:pPr>
          <a:r>
            <a:rPr lang="en-IN" sz="1400" kern="1200" dirty="0">
              <a:latin typeface="IBM Plex Sans" panose="020B0503050203000203" pitchFamily="34" charset="0"/>
            </a:rPr>
            <a:t>Decentralized governance</a:t>
          </a:r>
        </a:p>
      </dsp:txBody>
      <dsp:txXfrm rot="-5400000">
        <a:off x="5109701" y="4073250"/>
        <a:ext cx="9033489" cy="932092"/>
      </dsp:txXfrm>
    </dsp:sp>
    <dsp:sp modelId="{644D025A-B6FD-4024-B2F4-14E1D38BEFB6}">
      <dsp:nvSpPr>
        <dsp:cNvPr id="0" name=""/>
        <dsp:cNvSpPr/>
      </dsp:nvSpPr>
      <dsp:spPr>
        <a:xfrm>
          <a:off x="0" y="4060476"/>
          <a:ext cx="5109701" cy="95763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dirty="0">
              <a:latin typeface="IBM Plex Sans" panose="020B0503050203000203" pitchFamily="34" charset="0"/>
            </a:rPr>
            <a:t>Isolated Teams</a:t>
          </a:r>
        </a:p>
      </dsp:txBody>
      <dsp:txXfrm>
        <a:off x="46748" y="4107224"/>
        <a:ext cx="5016205" cy="864143"/>
      </dsp:txXfrm>
    </dsp:sp>
    <dsp:sp modelId="{A80F0185-5C4A-4FF7-9F2A-0CE52558CD5C}">
      <dsp:nvSpPr>
        <dsp:cNvPr id="0" name=""/>
        <dsp:cNvSpPr/>
      </dsp:nvSpPr>
      <dsp:spPr>
        <a:xfrm rot="5400000">
          <a:off x="9278036" y="1036071"/>
          <a:ext cx="766111" cy="9092792"/>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latin typeface="IBM Plex Sans" panose="020B0503050203000203" pitchFamily="34" charset="0"/>
            </a:rPr>
            <a:t>Architecture evolves as much as possible over time</a:t>
          </a:r>
          <a:endParaRPr lang="en-IN" sz="1200" kern="1200" dirty="0">
            <a:latin typeface="IBM Plex Sans" panose="020B0503050203000203" pitchFamily="34" charset="0"/>
          </a:endParaRPr>
        </a:p>
        <a:p>
          <a:pPr marL="114300" lvl="1" indent="-114300" algn="l" defTabSz="533400">
            <a:lnSpc>
              <a:spcPct val="90000"/>
            </a:lnSpc>
            <a:spcBef>
              <a:spcPct val="0"/>
            </a:spcBef>
            <a:spcAft>
              <a:spcPct val="15000"/>
            </a:spcAft>
            <a:buChar char="•"/>
          </a:pPr>
          <a:r>
            <a:rPr lang="en-US" sz="1200" kern="1200" dirty="0">
              <a:latin typeface="IBM Plex Sans" panose="020B0503050203000203" pitchFamily="34" charset="0"/>
            </a:rPr>
            <a:t>Design for replacement(not re-use!)</a:t>
          </a:r>
          <a:endParaRPr lang="en-IN" sz="1200" kern="1200" dirty="0">
            <a:latin typeface="IBM Plex Sans" panose="020B0503050203000203" pitchFamily="34" charset="0"/>
          </a:endParaRPr>
        </a:p>
        <a:p>
          <a:pPr marL="114300" lvl="1" indent="-114300" algn="l" defTabSz="533400">
            <a:lnSpc>
              <a:spcPct val="90000"/>
            </a:lnSpc>
            <a:spcBef>
              <a:spcPct val="0"/>
            </a:spcBef>
            <a:spcAft>
              <a:spcPct val="15000"/>
            </a:spcAft>
            <a:buChar char="•"/>
          </a:pPr>
          <a:r>
            <a:rPr lang="en-IN" sz="1200" kern="1200" dirty="0">
              <a:latin typeface="IBM Plex Sans" panose="020B0503050203000203" pitchFamily="34" charset="0"/>
            </a:rPr>
            <a:t>Pragmatic</a:t>
          </a:r>
        </a:p>
        <a:p>
          <a:pPr marL="114300" lvl="1" indent="-114300" algn="l" defTabSz="533400">
            <a:lnSpc>
              <a:spcPct val="90000"/>
            </a:lnSpc>
            <a:spcBef>
              <a:spcPct val="0"/>
            </a:spcBef>
            <a:spcAft>
              <a:spcPct val="15000"/>
            </a:spcAft>
            <a:buChar char="•"/>
          </a:pPr>
          <a:r>
            <a:rPr lang="en-US" sz="1200" kern="1200" dirty="0">
              <a:latin typeface="IBM Plex Sans" panose="020B0503050203000203" pitchFamily="34" charset="0"/>
            </a:rPr>
            <a:t>Minimal shared dependencies</a:t>
          </a:r>
          <a:endParaRPr lang="en-IN" sz="1200" kern="1200" dirty="0">
            <a:latin typeface="IBM Plex Sans" panose="020B0503050203000203" pitchFamily="34" charset="0"/>
          </a:endParaRPr>
        </a:p>
      </dsp:txBody>
      <dsp:txXfrm rot="-5400000">
        <a:off x="5114696" y="5236809"/>
        <a:ext cx="9055394" cy="691315"/>
      </dsp:txXfrm>
    </dsp:sp>
    <dsp:sp modelId="{FEBA163B-3BA7-490E-BCF2-15FD9E8C7997}">
      <dsp:nvSpPr>
        <dsp:cNvPr id="0" name=""/>
        <dsp:cNvSpPr/>
      </dsp:nvSpPr>
      <dsp:spPr>
        <a:xfrm>
          <a:off x="0" y="5103648"/>
          <a:ext cx="5114696" cy="95763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kern="1200" dirty="0">
              <a:latin typeface="IBM Plex Sans" panose="020B0503050203000203" pitchFamily="34" charset="0"/>
            </a:rPr>
            <a:t>Evolutionary Architecture</a:t>
          </a:r>
          <a:endParaRPr lang="en-IN" sz="3100" kern="1200" dirty="0">
            <a:latin typeface="IBM Plex Sans" panose="020B0503050203000203" pitchFamily="34" charset="0"/>
          </a:endParaRPr>
        </a:p>
      </dsp:txBody>
      <dsp:txXfrm>
        <a:off x="46748" y="5150396"/>
        <a:ext cx="5021200" cy="864143"/>
      </dsp:txXfrm>
    </dsp:sp>
    <dsp:sp modelId="{94BF608A-F0DD-456E-82A0-D3AC0F933FB7}">
      <dsp:nvSpPr>
        <dsp:cNvPr id="0" name=""/>
        <dsp:cNvSpPr/>
      </dsp:nvSpPr>
      <dsp:spPr>
        <a:xfrm rot="5400000">
          <a:off x="9278036" y="2041592"/>
          <a:ext cx="766111" cy="9092792"/>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IBM Plex Sans" panose="020B0503050203000203" pitchFamily="34" charset="0"/>
            </a:rPr>
            <a:t>Eventually consistent transactions</a:t>
          </a:r>
          <a:endParaRPr lang="en-IN" sz="1400" kern="1200" dirty="0">
            <a:latin typeface="IBM Plex Sans" panose="020B0503050203000203" pitchFamily="34" charset="0"/>
          </a:endParaRPr>
        </a:p>
        <a:p>
          <a:pPr marL="114300" lvl="1" indent="-114300" algn="l" defTabSz="622300">
            <a:lnSpc>
              <a:spcPct val="90000"/>
            </a:lnSpc>
            <a:spcBef>
              <a:spcPct val="0"/>
            </a:spcBef>
            <a:spcAft>
              <a:spcPct val="15000"/>
            </a:spcAft>
            <a:buChar char="•"/>
          </a:pPr>
          <a:r>
            <a:rPr lang="en-US" sz="1400" kern="1200" dirty="0">
              <a:latin typeface="IBM Plex Sans" panose="020B0503050203000203" pitchFamily="34" charset="0"/>
            </a:rPr>
            <a:t>Eventually consistent microservices state</a:t>
          </a:r>
          <a:endParaRPr lang="en-IN" sz="1400" kern="1200" dirty="0">
            <a:latin typeface="IBM Plex Sans" panose="020B0503050203000203" pitchFamily="34" charset="0"/>
          </a:endParaRPr>
        </a:p>
      </dsp:txBody>
      <dsp:txXfrm rot="-5400000">
        <a:off x="5114696" y="6242330"/>
        <a:ext cx="9055394" cy="691315"/>
      </dsp:txXfrm>
    </dsp:sp>
    <dsp:sp modelId="{20A5FB60-E5BD-4D34-82EC-E45A93D96244}">
      <dsp:nvSpPr>
        <dsp:cNvPr id="0" name=""/>
        <dsp:cNvSpPr/>
      </dsp:nvSpPr>
      <dsp:spPr>
        <a:xfrm>
          <a:off x="0" y="6109169"/>
          <a:ext cx="5114696" cy="95763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kern="1200" dirty="0">
              <a:latin typeface="IBM Plex Sans" panose="020B0503050203000203" pitchFamily="34" charset="0"/>
            </a:rPr>
            <a:t>Eventually Consistent </a:t>
          </a:r>
        </a:p>
      </dsp:txBody>
      <dsp:txXfrm>
        <a:off x="46748" y="6155917"/>
        <a:ext cx="5021200" cy="8641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434A3-61AA-483C-8848-A9AA98CF4251}">
      <dsp:nvSpPr>
        <dsp:cNvPr id="0" name=""/>
        <dsp:cNvSpPr/>
      </dsp:nvSpPr>
      <dsp:spPr>
        <a:xfrm rot="5400000">
          <a:off x="9023211" y="-3892496"/>
          <a:ext cx="902687" cy="8917228"/>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Self Contained Systems</a:t>
          </a:r>
          <a:endParaRPr lang="en-IN" sz="1400" kern="1200" dirty="0"/>
        </a:p>
      </dsp:txBody>
      <dsp:txXfrm rot="-5400000">
        <a:off x="5015941" y="158840"/>
        <a:ext cx="8873162" cy="814555"/>
      </dsp:txXfrm>
    </dsp:sp>
    <dsp:sp modelId="{8317C7D8-4FCB-416A-9535-C679A6A6E969}">
      <dsp:nvSpPr>
        <dsp:cNvPr id="0" name=""/>
        <dsp:cNvSpPr/>
      </dsp:nvSpPr>
      <dsp:spPr>
        <a:xfrm>
          <a:off x="0" y="1938"/>
          <a:ext cx="5015940" cy="112835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IBM Plex Sans" panose="020B0503050203000203" pitchFamily="34" charset="0"/>
            </a:rPr>
            <a:t>Cohesive and Decoupled Services</a:t>
          </a:r>
          <a:endParaRPr lang="en-IN" sz="3000" kern="1200" dirty="0">
            <a:latin typeface="IBM Plex Sans" panose="020B0503050203000203" pitchFamily="34" charset="0"/>
          </a:endParaRPr>
        </a:p>
      </dsp:txBody>
      <dsp:txXfrm>
        <a:off x="55082" y="57020"/>
        <a:ext cx="4905776" cy="1018195"/>
      </dsp:txXfrm>
    </dsp:sp>
    <dsp:sp modelId="{AC88B185-A445-410F-8BA4-53B4D3BA4CB6}">
      <dsp:nvSpPr>
        <dsp:cNvPr id="0" name=""/>
        <dsp:cNvSpPr/>
      </dsp:nvSpPr>
      <dsp:spPr>
        <a:xfrm rot="5400000">
          <a:off x="9023211" y="-2707719"/>
          <a:ext cx="902687" cy="8917228"/>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NOT a system made up of arbitrary sized, tightly coupled services communicating over network interfaces.</a:t>
          </a:r>
          <a:endParaRPr lang="en-IN" sz="1400" kern="1200" dirty="0"/>
        </a:p>
        <a:p>
          <a:pPr marL="114300" lvl="1" indent="-114300" algn="l" defTabSz="622300">
            <a:lnSpc>
              <a:spcPct val="90000"/>
            </a:lnSpc>
            <a:spcBef>
              <a:spcPct val="0"/>
            </a:spcBef>
            <a:spcAft>
              <a:spcPct val="15000"/>
            </a:spcAft>
            <a:buChar char="•"/>
          </a:pPr>
          <a:r>
            <a:rPr lang="en-US" sz="1400" kern="1200" dirty="0"/>
            <a:t>Hype-Driven</a:t>
          </a:r>
          <a:endParaRPr lang="en-IN" sz="1400" kern="1200" dirty="0"/>
        </a:p>
      </dsp:txBody>
      <dsp:txXfrm rot="-5400000">
        <a:off x="5015941" y="1343617"/>
        <a:ext cx="8873162" cy="814555"/>
      </dsp:txXfrm>
    </dsp:sp>
    <dsp:sp modelId="{D26D69BA-D37C-4546-976C-C64C75DAA5C5}">
      <dsp:nvSpPr>
        <dsp:cNvPr id="0" name=""/>
        <dsp:cNvSpPr/>
      </dsp:nvSpPr>
      <dsp:spPr>
        <a:xfrm>
          <a:off x="0" y="1186715"/>
          <a:ext cx="5015940" cy="112835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NOT a distributed monolith</a:t>
          </a:r>
          <a:endParaRPr lang="en-IN" sz="3000" kern="1200" dirty="0"/>
        </a:p>
      </dsp:txBody>
      <dsp:txXfrm>
        <a:off x="55082" y="1241797"/>
        <a:ext cx="4905776" cy="1018195"/>
      </dsp:txXfrm>
    </dsp:sp>
    <dsp:sp modelId="{0676EC04-783C-45A5-80E6-914EC6B31DC1}">
      <dsp:nvSpPr>
        <dsp:cNvPr id="0" name=""/>
        <dsp:cNvSpPr/>
      </dsp:nvSpPr>
      <dsp:spPr>
        <a:xfrm rot="5400000">
          <a:off x="9023211" y="-1522942"/>
          <a:ext cx="902687" cy="8917228"/>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Should be reflection of domain, instead of mere entity CRUDs</a:t>
          </a:r>
          <a:endParaRPr lang="en-IN" sz="1400" kern="1200" dirty="0"/>
        </a:p>
      </dsp:txBody>
      <dsp:txXfrm rot="-5400000">
        <a:off x="5015941" y="2528394"/>
        <a:ext cx="8873162" cy="814555"/>
      </dsp:txXfrm>
    </dsp:sp>
    <dsp:sp modelId="{96BC2C63-401A-4579-9609-3D47776B0CB0}">
      <dsp:nvSpPr>
        <dsp:cNvPr id="0" name=""/>
        <dsp:cNvSpPr/>
      </dsp:nvSpPr>
      <dsp:spPr>
        <a:xfrm>
          <a:off x="0" y="2371491"/>
          <a:ext cx="5015940" cy="112835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Encapsulate Domain</a:t>
          </a:r>
          <a:endParaRPr lang="en-IN" sz="3000" kern="1200" dirty="0"/>
        </a:p>
      </dsp:txBody>
      <dsp:txXfrm>
        <a:off x="55082" y="2426573"/>
        <a:ext cx="4905776" cy="1018195"/>
      </dsp:txXfrm>
    </dsp:sp>
    <dsp:sp modelId="{E8A33637-C851-420B-8B5E-AE91E9917F99}">
      <dsp:nvSpPr>
        <dsp:cNvPr id="0" name=""/>
        <dsp:cNvSpPr/>
      </dsp:nvSpPr>
      <dsp:spPr>
        <a:xfrm rot="5400000">
          <a:off x="9023211" y="-338165"/>
          <a:ext cx="902687" cy="8917228"/>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Services and UI should be treated as a microservice</a:t>
          </a:r>
          <a:endParaRPr lang="en-IN" sz="1400" kern="1200" dirty="0"/>
        </a:p>
        <a:p>
          <a:pPr marL="114300" lvl="1" indent="-114300" algn="l" defTabSz="622300">
            <a:lnSpc>
              <a:spcPct val="90000"/>
            </a:lnSpc>
            <a:spcBef>
              <a:spcPct val="0"/>
            </a:spcBef>
            <a:spcAft>
              <a:spcPct val="15000"/>
            </a:spcAft>
            <a:buChar char="•"/>
          </a:pPr>
          <a:r>
            <a:rPr lang="en-US" sz="1400" kern="1200" dirty="0"/>
            <a:t>Micro-frontends</a:t>
          </a:r>
          <a:endParaRPr lang="en-IN" sz="1400" kern="1200" dirty="0"/>
        </a:p>
        <a:p>
          <a:pPr marL="114300" lvl="1" indent="-114300" algn="l" defTabSz="622300">
            <a:lnSpc>
              <a:spcPct val="90000"/>
            </a:lnSpc>
            <a:spcBef>
              <a:spcPct val="0"/>
            </a:spcBef>
            <a:spcAft>
              <a:spcPct val="15000"/>
            </a:spcAft>
            <a:buChar char="•"/>
          </a:pPr>
          <a:r>
            <a:rPr lang="en-US" sz="1400" kern="1200" dirty="0"/>
            <a:t>No front-end Monoliths</a:t>
          </a:r>
          <a:endParaRPr lang="en-IN" sz="1400" kern="1200" dirty="0"/>
        </a:p>
      </dsp:txBody>
      <dsp:txXfrm rot="-5400000">
        <a:off x="5015941" y="3713171"/>
        <a:ext cx="8873162" cy="814555"/>
      </dsp:txXfrm>
    </dsp:sp>
    <dsp:sp modelId="{C53EA7A3-10CF-431C-ADA7-0BD12407815A}">
      <dsp:nvSpPr>
        <dsp:cNvPr id="0" name=""/>
        <dsp:cNvSpPr/>
      </dsp:nvSpPr>
      <dsp:spPr>
        <a:xfrm>
          <a:off x="0" y="3556268"/>
          <a:ext cx="5015940" cy="112835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Slice across all layers</a:t>
          </a:r>
          <a:endParaRPr lang="en-IN" sz="3000" kern="1200" dirty="0"/>
        </a:p>
      </dsp:txBody>
      <dsp:txXfrm>
        <a:off x="55082" y="3611350"/>
        <a:ext cx="4905776" cy="1018195"/>
      </dsp:txXfrm>
    </dsp:sp>
    <dsp:sp modelId="{94383762-7FBC-4B65-B6E5-2D38CDB6328C}">
      <dsp:nvSpPr>
        <dsp:cNvPr id="0" name=""/>
        <dsp:cNvSpPr/>
      </dsp:nvSpPr>
      <dsp:spPr>
        <a:xfrm rot="5400000">
          <a:off x="9023211" y="846611"/>
          <a:ext cx="902687" cy="8917228"/>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Time | Space | State | Failure | Teams | Services | Deployment | Development | Delivery | Scaling | Testing | Hardware</a:t>
          </a:r>
          <a:endParaRPr lang="en-IN" sz="1400" kern="1200" dirty="0"/>
        </a:p>
      </dsp:txBody>
      <dsp:txXfrm rot="-5400000">
        <a:off x="5015941" y="4897947"/>
        <a:ext cx="8873162" cy="814555"/>
      </dsp:txXfrm>
    </dsp:sp>
    <dsp:sp modelId="{364DFE70-0AE3-45B2-9FD6-67AEFB837928}">
      <dsp:nvSpPr>
        <dsp:cNvPr id="0" name=""/>
        <dsp:cNvSpPr/>
      </dsp:nvSpPr>
      <dsp:spPr>
        <a:xfrm>
          <a:off x="0" y="4741045"/>
          <a:ext cx="5015940" cy="112835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Isolate Everything</a:t>
          </a:r>
          <a:endParaRPr lang="en-IN" sz="3000" kern="1200" dirty="0"/>
        </a:p>
      </dsp:txBody>
      <dsp:txXfrm>
        <a:off x="55082" y="4796127"/>
        <a:ext cx="4905776" cy="1018195"/>
      </dsp:txXfrm>
    </dsp:sp>
    <dsp:sp modelId="{6E399898-1908-40A6-A77D-110CF18B516D}">
      <dsp:nvSpPr>
        <dsp:cNvPr id="0" name=""/>
        <dsp:cNvSpPr/>
      </dsp:nvSpPr>
      <dsp:spPr>
        <a:xfrm rot="5400000">
          <a:off x="9023211" y="2031388"/>
          <a:ext cx="902687" cy="8917228"/>
        </a:xfrm>
        <a:prstGeom prst="round2Same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Logging</a:t>
          </a:r>
          <a:endParaRPr lang="en-IN" sz="1400" kern="1200" dirty="0"/>
        </a:p>
        <a:p>
          <a:pPr marL="114300" lvl="1" indent="-114300" algn="l" defTabSz="622300">
            <a:lnSpc>
              <a:spcPct val="90000"/>
            </a:lnSpc>
            <a:spcBef>
              <a:spcPct val="0"/>
            </a:spcBef>
            <a:spcAft>
              <a:spcPct val="15000"/>
            </a:spcAft>
            <a:buChar char="•"/>
          </a:pPr>
          <a:r>
            <a:rPr lang="en-US" sz="1400" kern="1200" dirty="0"/>
            <a:t>Monitoring</a:t>
          </a:r>
          <a:endParaRPr lang="en-IN" sz="1400" kern="1200" dirty="0"/>
        </a:p>
        <a:p>
          <a:pPr marL="114300" lvl="1" indent="-114300" algn="l" defTabSz="622300">
            <a:lnSpc>
              <a:spcPct val="90000"/>
            </a:lnSpc>
            <a:spcBef>
              <a:spcPct val="0"/>
            </a:spcBef>
            <a:spcAft>
              <a:spcPct val="15000"/>
            </a:spcAft>
            <a:buChar char="•"/>
          </a:pPr>
          <a:r>
            <a:rPr lang="en-US" sz="1400" kern="1200" dirty="0"/>
            <a:t>Tracing</a:t>
          </a:r>
          <a:endParaRPr lang="en-IN" sz="1400" kern="1200" dirty="0"/>
        </a:p>
      </dsp:txBody>
      <dsp:txXfrm rot="-5400000">
        <a:off x="5015941" y="6082724"/>
        <a:ext cx="8873162" cy="814555"/>
      </dsp:txXfrm>
    </dsp:sp>
    <dsp:sp modelId="{E5A4E9E1-889B-4BD6-BB46-363D5A974D04}">
      <dsp:nvSpPr>
        <dsp:cNvPr id="0" name=""/>
        <dsp:cNvSpPr/>
      </dsp:nvSpPr>
      <dsp:spPr>
        <a:xfrm>
          <a:off x="0" y="5925822"/>
          <a:ext cx="5015940" cy="112835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High Observability</a:t>
          </a:r>
          <a:endParaRPr lang="en-IN" sz="3000" kern="1200" dirty="0"/>
        </a:p>
      </dsp:txBody>
      <dsp:txXfrm>
        <a:off x="55082" y="5980904"/>
        <a:ext cx="4905776" cy="10181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0D3161-4413-4F0B-8C16-7C9EA953C9D9}">
      <dsp:nvSpPr>
        <dsp:cNvPr id="0" name=""/>
        <dsp:cNvSpPr/>
      </dsp:nvSpPr>
      <dsp:spPr>
        <a:xfrm>
          <a:off x="0" y="132682"/>
          <a:ext cx="14001751" cy="45279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latin typeface="IBM Plex Sans" panose="020B0503050203000203" pitchFamily="34" charset="0"/>
            </a:rPr>
            <a:t>Simplicity</a:t>
          </a:r>
        </a:p>
      </dsp:txBody>
      <dsp:txXfrm>
        <a:off x="22103" y="154785"/>
        <a:ext cx="13957545" cy="408584"/>
      </dsp:txXfrm>
    </dsp:sp>
    <dsp:sp modelId="{902C3F53-38CA-4EBE-8241-3BF6DA9B3B56}">
      <dsp:nvSpPr>
        <dsp:cNvPr id="0" name=""/>
        <dsp:cNvSpPr/>
      </dsp:nvSpPr>
      <dsp:spPr>
        <a:xfrm>
          <a:off x="0" y="585472"/>
          <a:ext cx="14001751" cy="76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5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IBM Plex Sans" panose="020B0503050203000203" pitchFamily="34" charset="0"/>
            </a:rPr>
            <a:t>Simple Untangled services are easiest to manage.</a:t>
          </a:r>
        </a:p>
        <a:p>
          <a:pPr marL="114300" lvl="1" indent="-114300" algn="l" defTabSz="622300">
            <a:lnSpc>
              <a:spcPct val="90000"/>
            </a:lnSpc>
            <a:spcBef>
              <a:spcPct val="0"/>
            </a:spcBef>
            <a:spcAft>
              <a:spcPct val="20000"/>
            </a:spcAft>
            <a:buChar char="•"/>
          </a:pPr>
          <a:r>
            <a:rPr lang="en-IN" sz="1400" kern="1200" dirty="0">
              <a:latin typeface="IBM Plex Sans" panose="020B0503050203000203" pitchFamily="34" charset="0"/>
            </a:rPr>
            <a:t>The services with least entanglement of dependencies with rest of services are easy to separate out.</a:t>
          </a:r>
        </a:p>
        <a:p>
          <a:pPr marL="114300" lvl="1" indent="-114300" algn="l" defTabSz="622300">
            <a:lnSpc>
              <a:spcPct val="90000"/>
            </a:lnSpc>
            <a:spcBef>
              <a:spcPct val="0"/>
            </a:spcBef>
            <a:spcAft>
              <a:spcPct val="20000"/>
            </a:spcAft>
            <a:buChar char="•"/>
          </a:pPr>
          <a:r>
            <a:rPr lang="en-IN" sz="1400" kern="1200" dirty="0">
              <a:latin typeface="IBM Plex Sans" panose="020B0503050203000203" pitchFamily="34" charset="0"/>
            </a:rPr>
            <a:t>Play it Safe.</a:t>
          </a:r>
        </a:p>
      </dsp:txBody>
      <dsp:txXfrm>
        <a:off x="0" y="585472"/>
        <a:ext cx="14001751" cy="763830"/>
      </dsp:txXfrm>
    </dsp:sp>
    <dsp:sp modelId="{CDDD84BB-3474-4D33-84F7-D81F3F0FF604}">
      <dsp:nvSpPr>
        <dsp:cNvPr id="0" name=""/>
        <dsp:cNvSpPr/>
      </dsp:nvSpPr>
      <dsp:spPr>
        <a:xfrm>
          <a:off x="0" y="1349302"/>
          <a:ext cx="14001751" cy="45279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latin typeface="IBM Plex Sans" panose="020B0503050203000203" pitchFamily="34" charset="0"/>
            </a:rPr>
            <a:t>Team Structure</a:t>
          </a:r>
        </a:p>
      </dsp:txBody>
      <dsp:txXfrm>
        <a:off x="22103" y="1371405"/>
        <a:ext cx="13957545" cy="408584"/>
      </dsp:txXfrm>
    </dsp:sp>
    <dsp:sp modelId="{6A466FB7-40FF-4A6E-8D73-729A91509F06}">
      <dsp:nvSpPr>
        <dsp:cNvPr id="0" name=""/>
        <dsp:cNvSpPr/>
      </dsp:nvSpPr>
      <dsp:spPr>
        <a:xfrm>
          <a:off x="0" y="1802092"/>
          <a:ext cx="14001751"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5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IBM Plex Sans" panose="020B0503050203000203" pitchFamily="34" charset="0"/>
            </a:rPr>
            <a:t>Splitting teams with support from dedicated team is easier.</a:t>
          </a:r>
        </a:p>
      </dsp:txBody>
      <dsp:txXfrm>
        <a:off x="0" y="1802092"/>
        <a:ext cx="14001751" cy="298080"/>
      </dsp:txXfrm>
    </dsp:sp>
    <dsp:sp modelId="{B77AA711-4C50-4779-B1C2-5F29E75B1386}">
      <dsp:nvSpPr>
        <dsp:cNvPr id="0" name=""/>
        <dsp:cNvSpPr/>
      </dsp:nvSpPr>
      <dsp:spPr>
        <a:xfrm>
          <a:off x="0" y="2100172"/>
          <a:ext cx="14001751" cy="45279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latin typeface="IBM Plex Sans" panose="020B0503050203000203" pitchFamily="34" charset="0"/>
            </a:rPr>
            <a:t>Fast Changing Services</a:t>
          </a:r>
        </a:p>
      </dsp:txBody>
      <dsp:txXfrm>
        <a:off x="22103" y="2122275"/>
        <a:ext cx="13957545" cy="408584"/>
      </dsp:txXfrm>
    </dsp:sp>
    <dsp:sp modelId="{19E5240F-C6BE-4186-8E56-759E0E9B651D}">
      <dsp:nvSpPr>
        <dsp:cNvPr id="0" name=""/>
        <dsp:cNvSpPr/>
      </dsp:nvSpPr>
      <dsp:spPr>
        <a:xfrm>
          <a:off x="0" y="2552962"/>
          <a:ext cx="14001751"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5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IBM Plex Sans" panose="020B0503050203000203" pitchFamily="34" charset="0"/>
            </a:rPr>
            <a:t>Services that have large pace of change should be split early to avoid piling up changes for a complex migration later.</a:t>
          </a:r>
        </a:p>
      </dsp:txBody>
      <dsp:txXfrm>
        <a:off x="0" y="2552962"/>
        <a:ext cx="14001751" cy="298080"/>
      </dsp:txXfrm>
    </dsp:sp>
    <dsp:sp modelId="{B90AB2E5-4EA6-4605-824A-D27BB78C2268}">
      <dsp:nvSpPr>
        <dsp:cNvPr id="0" name=""/>
        <dsp:cNvSpPr/>
      </dsp:nvSpPr>
      <dsp:spPr>
        <a:xfrm>
          <a:off x="0" y="2851042"/>
          <a:ext cx="14001751" cy="45279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latin typeface="IBM Plex Sans" panose="020B0503050203000203" pitchFamily="34" charset="0"/>
            </a:rPr>
            <a:t>Technical Debt</a:t>
          </a:r>
        </a:p>
      </dsp:txBody>
      <dsp:txXfrm>
        <a:off x="22103" y="2873145"/>
        <a:ext cx="13957545" cy="408584"/>
      </dsp:txXfrm>
    </dsp:sp>
    <dsp:sp modelId="{75818997-E770-492E-B8AB-FB554AB82709}">
      <dsp:nvSpPr>
        <dsp:cNvPr id="0" name=""/>
        <dsp:cNvSpPr/>
      </dsp:nvSpPr>
      <dsp:spPr>
        <a:xfrm>
          <a:off x="0" y="3303832"/>
          <a:ext cx="14001751"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5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IBM Plex Sans" panose="020B0503050203000203" pitchFamily="34" charset="0"/>
            </a:rPr>
            <a:t>Services with least technical debt are good candidates since they don’t bring the debt to microservices as well.</a:t>
          </a:r>
        </a:p>
      </dsp:txBody>
      <dsp:txXfrm>
        <a:off x="0" y="3303832"/>
        <a:ext cx="14001751" cy="298080"/>
      </dsp:txXfrm>
    </dsp:sp>
    <dsp:sp modelId="{06EE574D-9FF4-41F1-A2BC-E15F8F77C149}">
      <dsp:nvSpPr>
        <dsp:cNvPr id="0" name=""/>
        <dsp:cNvSpPr/>
      </dsp:nvSpPr>
      <dsp:spPr>
        <a:xfrm>
          <a:off x="0" y="3601912"/>
          <a:ext cx="14001751" cy="45279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latin typeface="IBM Plex Sans" panose="020B0503050203000203" pitchFamily="34" charset="0"/>
            </a:rPr>
            <a:t>Test Coverage</a:t>
          </a:r>
        </a:p>
      </dsp:txBody>
      <dsp:txXfrm>
        <a:off x="22103" y="3624015"/>
        <a:ext cx="13957545" cy="408584"/>
      </dsp:txXfrm>
    </dsp:sp>
    <dsp:sp modelId="{96DEC692-9D8E-4E5D-89FC-1A011326D0F5}">
      <dsp:nvSpPr>
        <dsp:cNvPr id="0" name=""/>
        <dsp:cNvSpPr/>
      </dsp:nvSpPr>
      <dsp:spPr>
        <a:xfrm>
          <a:off x="0" y="4054702"/>
          <a:ext cx="14001751"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5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IBM Plex Sans" panose="020B0503050203000203" pitchFamily="34" charset="0"/>
            </a:rPr>
            <a:t>Services with good test coverage( preferably automated) would provide more confidence during migration.</a:t>
          </a:r>
        </a:p>
      </dsp:txBody>
      <dsp:txXfrm>
        <a:off x="0" y="4054702"/>
        <a:ext cx="14001751" cy="298080"/>
      </dsp:txXfrm>
    </dsp:sp>
    <dsp:sp modelId="{C4AC65B1-D41A-4437-875E-C402078BABBC}">
      <dsp:nvSpPr>
        <dsp:cNvPr id="0" name=""/>
        <dsp:cNvSpPr/>
      </dsp:nvSpPr>
      <dsp:spPr>
        <a:xfrm>
          <a:off x="0" y="4352782"/>
          <a:ext cx="14001751" cy="45279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latin typeface="IBM Plex Sans" panose="020B0503050203000203" pitchFamily="34" charset="0"/>
            </a:rPr>
            <a:t>Services with Major Business value</a:t>
          </a:r>
        </a:p>
      </dsp:txBody>
      <dsp:txXfrm>
        <a:off x="22103" y="4374885"/>
        <a:ext cx="13957545" cy="408584"/>
      </dsp:txXfrm>
    </dsp:sp>
    <dsp:sp modelId="{3FA03D0B-DB16-40DE-8F56-83A1DA78D97C}">
      <dsp:nvSpPr>
        <dsp:cNvPr id="0" name=""/>
        <dsp:cNvSpPr/>
      </dsp:nvSpPr>
      <dsp:spPr>
        <a:xfrm>
          <a:off x="0" y="4805572"/>
          <a:ext cx="14001751"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5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IBM Plex Sans" panose="020B0503050203000203" pitchFamily="34" charset="0"/>
            </a:rPr>
            <a:t>Services that form the core focus of business(read money), should be enabled for isolated deployment, release &amp; scalability.</a:t>
          </a:r>
        </a:p>
      </dsp:txBody>
      <dsp:txXfrm>
        <a:off x="0" y="4805572"/>
        <a:ext cx="14001751" cy="298080"/>
      </dsp:txXfrm>
    </dsp:sp>
    <dsp:sp modelId="{78B8989E-AAC2-40F0-B712-7DAD571BAD6A}">
      <dsp:nvSpPr>
        <dsp:cNvPr id="0" name=""/>
        <dsp:cNvSpPr/>
      </dsp:nvSpPr>
      <dsp:spPr>
        <a:xfrm>
          <a:off x="0" y="5103652"/>
          <a:ext cx="14001751" cy="45279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latin typeface="IBM Plex Sans" panose="020B0503050203000203" pitchFamily="34" charset="0"/>
            </a:rPr>
            <a:t>Database</a:t>
          </a:r>
        </a:p>
      </dsp:txBody>
      <dsp:txXfrm>
        <a:off x="22103" y="5125755"/>
        <a:ext cx="13957545" cy="408584"/>
      </dsp:txXfrm>
    </dsp:sp>
    <dsp:sp modelId="{9297702A-AF74-4964-B919-049A416475CA}">
      <dsp:nvSpPr>
        <dsp:cNvPr id="0" name=""/>
        <dsp:cNvSpPr/>
      </dsp:nvSpPr>
      <dsp:spPr>
        <a:xfrm>
          <a:off x="0" y="5556442"/>
          <a:ext cx="14001751" cy="512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5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IBM Plex Sans" panose="020B0503050203000203" pitchFamily="34" charset="0"/>
            </a:rPr>
            <a:t>The most complex dependency to solve.</a:t>
          </a:r>
        </a:p>
        <a:p>
          <a:pPr marL="114300" lvl="1" indent="-114300" algn="l" defTabSz="622300">
            <a:lnSpc>
              <a:spcPct val="90000"/>
            </a:lnSpc>
            <a:spcBef>
              <a:spcPct val="0"/>
            </a:spcBef>
            <a:spcAft>
              <a:spcPct val="20000"/>
            </a:spcAft>
            <a:buChar char="•"/>
          </a:pPr>
          <a:r>
            <a:rPr lang="en-IN" sz="1400" kern="1200" dirty="0">
              <a:latin typeface="IBM Plex Sans" panose="020B0503050203000203" pitchFamily="34" charset="0"/>
            </a:rPr>
            <a:t>Services that would mean clean separation of database are golden and should be found early.</a:t>
          </a:r>
        </a:p>
      </dsp:txBody>
      <dsp:txXfrm>
        <a:off x="0" y="5556442"/>
        <a:ext cx="14001751" cy="512325"/>
      </dsp:txXfrm>
    </dsp:sp>
    <dsp:sp modelId="{49E00DDF-47CE-43C6-B632-2356E7DB253E}">
      <dsp:nvSpPr>
        <dsp:cNvPr id="0" name=""/>
        <dsp:cNvSpPr/>
      </dsp:nvSpPr>
      <dsp:spPr>
        <a:xfrm>
          <a:off x="0" y="6068767"/>
          <a:ext cx="14001751" cy="45279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kern="1200" dirty="0">
              <a:latin typeface="IBM Plex Sans" panose="020B0503050203000203" pitchFamily="34" charset="0"/>
            </a:rPr>
            <a:t>Other Factors</a:t>
          </a:r>
        </a:p>
      </dsp:txBody>
      <dsp:txXfrm>
        <a:off x="22103" y="6090870"/>
        <a:ext cx="13957545" cy="408584"/>
      </dsp:txXfrm>
    </dsp:sp>
    <dsp:sp modelId="{E87C97B5-2B0A-46DC-BBF8-4D03280F13CE}">
      <dsp:nvSpPr>
        <dsp:cNvPr id="0" name=""/>
        <dsp:cNvSpPr/>
      </dsp:nvSpPr>
      <dsp:spPr>
        <a:xfrm>
          <a:off x="0" y="6521557"/>
          <a:ext cx="14001751" cy="76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56"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IN" sz="1400" kern="1200" dirty="0">
              <a:latin typeface="IBM Plex Sans" panose="020B0503050203000203" pitchFamily="34" charset="0"/>
            </a:rPr>
            <a:t>Data Security(GDPR, HIPPA, and so on)</a:t>
          </a:r>
        </a:p>
        <a:p>
          <a:pPr marL="114300" lvl="1" indent="-114300" algn="l" defTabSz="622300">
            <a:lnSpc>
              <a:spcPct val="90000"/>
            </a:lnSpc>
            <a:spcBef>
              <a:spcPct val="0"/>
            </a:spcBef>
            <a:spcAft>
              <a:spcPct val="20000"/>
            </a:spcAft>
            <a:buChar char="•"/>
          </a:pPr>
          <a:r>
            <a:rPr lang="en-IN" sz="1400" kern="1200" dirty="0">
              <a:latin typeface="IBM Plex Sans" panose="020B0503050203000203" pitchFamily="34" charset="0"/>
            </a:rPr>
            <a:t>Monitoring and observability need</a:t>
          </a:r>
        </a:p>
        <a:p>
          <a:pPr marL="114300" lvl="1" indent="-114300" algn="l" defTabSz="622300">
            <a:lnSpc>
              <a:spcPct val="90000"/>
            </a:lnSpc>
            <a:spcBef>
              <a:spcPct val="0"/>
            </a:spcBef>
            <a:spcAft>
              <a:spcPct val="20000"/>
            </a:spcAft>
            <a:buChar char="•"/>
          </a:pPr>
          <a:r>
            <a:rPr lang="en-IN" sz="1400" kern="1200" dirty="0">
              <a:latin typeface="IBM Plex Sans" panose="020B0503050203000203" pitchFamily="34" charset="0"/>
            </a:rPr>
            <a:t>Canary type requirement</a:t>
          </a:r>
        </a:p>
      </dsp:txBody>
      <dsp:txXfrm>
        <a:off x="0" y="6521557"/>
        <a:ext cx="14001751" cy="76383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8/5/2020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dirty="0"/>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8/5/2020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So what are Microservices anyway?  Well at present, there is certainly a lot of industry hype around this topic.  Seems like our industry goes through this every few years – a new technology comes out, and it takes several years to sort it out to learn what it is really all about.</a:t>
            </a:r>
          </a:p>
          <a:p>
            <a:pPr lvl="0"/>
            <a:r>
              <a:rPr lang="en-US" sz="1200" dirty="0">
                <a:latin typeface="Albany" pitchFamily="18"/>
                <a:cs typeface="Tahoma" pitchFamily="2"/>
              </a:rPr>
              <a:t>Microservices are best described as an architectural style for building applications.  The best way to understand this style is to contrast it with something most developers are familiar with; the so-called “monolithic” applications.  In fact, I'm going to walk you through a compare / contrast exercise in just a bit.</a:t>
            </a:r>
          </a:p>
          <a:p>
            <a:pPr lvl="0"/>
            <a:r>
              <a:rPr lang="en-US" sz="1200" dirty="0">
                <a:latin typeface="Albany" pitchFamily="18"/>
                <a:cs typeface="Tahoma" pitchFamily="2"/>
              </a:rPr>
              <a:t>So microservices are an architectural style where a single application is built as a suite of small services, each of which are running as independent processes, and each of which communicate with the others through open protocols – with all of the benefits and risks this implies.</a:t>
            </a:r>
          </a:p>
        </p:txBody>
      </p:sp>
      <p:sp>
        <p:nvSpPr>
          <p:cNvPr id="4" name="Slide Number Placeholder 3"/>
          <p:cNvSpPr>
            <a:spLocks noGrp="1"/>
          </p:cNvSpPr>
          <p:nvPr>
            <p:ph type="sldNum" sz="quarter" idx="5"/>
          </p:nvPr>
        </p:nvSpPr>
        <p:spPr/>
        <p:txBody>
          <a:bodyPr/>
          <a:lstStyle/>
          <a:p>
            <a:fld id="{698D0594-4E60-8F4B-8226-C705B94694A4}" type="slidenum">
              <a:rPr lang="en-US" smtClean="0"/>
              <a:pPr/>
              <a:t>7</a:t>
            </a:fld>
            <a:endParaRPr lang="en-US" dirty="0"/>
          </a:p>
        </p:txBody>
      </p:sp>
    </p:spTree>
    <p:extLst>
      <p:ext uri="{BB962C8B-B14F-4D97-AF65-F5344CB8AC3E}">
        <p14:creationId xmlns:p14="http://schemas.microsoft.com/office/powerpoint/2010/main" val="3882953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lbany" pitchFamily="18"/>
                <a:cs typeface="Tahoma" pitchFamily="2"/>
              </a:rPr>
              <a:t>Here is another thing to think about:  Our monolithic codebase is a single application, a single codebase.  If it is small enough, it is pretty easy for a single team to implement features, manage source using source code management, and test and deploy, hopefully using some kind of continuous delivery pipeline.</a:t>
            </a:r>
          </a:p>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20</a:t>
            </a:fld>
            <a:endParaRPr lang="en-US" dirty="0"/>
          </a:p>
        </p:txBody>
      </p:sp>
    </p:spTree>
    <p:extLst>
      <p:ext uri="{BB962C8B-B14F-4D97-AF65-F5344CB8AC3E}">
        <p14:creationId xmlns:p14="http://schemas.microsoft.com/office/powerpoint/2010/main" val="1841817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lbany" pitchFamily="18"/>
                <a:cs typeface="Tahoma" pitchFamily="2"/>
              </a:rPr>
              <a:t>But here is the problem: what if the system is large and complex?  What if there are large numbers of features that need to be implemented quickly?  We'll need a large team, and inevitably we'll have a large codebase.  Large teams are hard to manage, and so are large code bases.</a:t>
            </a:r>
          </a:p>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21</a:t>
            </a:fld>
            <a:endParaRPr lang="en-US" dirty="0"/>
          </a:p>
        </p:txBody>
      </p:sp>
    </p:spTree>
    <p:extLst>
      <p:ext uri="{BB962C8B-B14F-4D97-AF65-F5344CB8AC3E}">
        <p14:creationId xmlns:p14="http://schemas.microsoft.com/office/powerpoint/2010/main" val="1072984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...so perhaps what we will do is break our big team down into little teams, each one working on a subset of features, and each one dedicated to maintaining their separate codebase for a single 'module' of a large application – like a JAR.  Well this approach might mean that we need to have a separate team in charge of 'assembling' our separate modules into the completed application, and then subjecting the entire thing to our continuous delivery pipeline.</a:t>
            </a:r>
          </a:p>
          <a:p>
            <a:pPr lvl="0"/>
            <a:r>
              <a:rPr lang="en-US" sz="1200" dirty="0">
                <a:latin typeface="Albany" pitchFamily="18"/>
                <a:cs typeface="Tahoma" pitchFamily="2"/>
              </a:rPr>
              <a:t>A big problem for all of this is what happens if a flaw is discovered late in the pipeline, such as user-acceptance testing.  Now we can't deploy the application until we fix that problem, or at least back it out.  Then the problem is that the assembly team is working to try to find the best versions of each team's components to deploy to get the optimal delivery of features delivered.  And then they will be putting pressure on the original teams to fix specific issues in specific version of specific modules.  So this is a big mess, and most of it has nothing to do with coding, but assembling and deploying.</a:t>
            </a:r>
          </a:p>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22</a:t>
            </a:fld>
            <a:endParaRPr lang="en-US" dirty="0"/>
          </a:p>
        </p:txBody>
      </p:sp>
    </p:spTree>
    <p:extLst>
      <p:ext uri="{BB962C8B-B14F-4D97-AF65-F5344CB8AC3E}">
        <p14:creationId xmlns:p14="http://schemas.microsoft.com/office/powerpoint/2010/main" val="1235062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So the monolith is a single application executable, and there are advantages and disadvantages to this.</a:t>
            </a:r>
          </a:p>
          <a:p>
            <a:pPr lvl="0"/>
            <a:r>
              <a:rPr lang="en-US" sz="1200" dirty="0">
                <a:latin typeface="Albany" pitchFamily="18"/>
                <a:cs typeface="Tahoma" pitchFamily="2"/>
              </a:rPr>
              <a:t>It is actually quite easy to comprehend a single executable – even a large one!  After all, the layer-cake diagram I showed a few minutes back was very easy to determine what piece lived where.  But it is not easy for any individual developer to digest; there will be code specific to different devices, different storage technologies, and so on, plus potentially millions of lines of code.</a:t>
            </a:r>
          </a:p>
          <a:p>
            <a:pPr lvl="0"/>
            <a:r>
              <a:rPr lang="en-US" sz="1200" dirty="0">
                <a:latin typeface="Albany" pitchFamily="18"/>
                <a:cs typeface="Tahoma" pitchFamily="2"/>
              </a:rPr>
              <a:t>Also, we are pretty much committed to working in a single language.  If we started in PHP, we need to do everything in PHP.  If we did Java, its java from now on.  There could be other languages, frameworks, and technologies for any individual piece that works better than what we are committed to.</a:t>
            </a:r>
          </a:p>
          <a:p>
            <a:pPr lvl="0"/>
            <a:r>
              <a:rPr lang="en-US" sz="1200" dirty="0">
                <a:latin typeface="Albany" pitchFamily="18"/>
                <a:cs typeface="Tahoma" pitchFamily="2"/>
              </a:rPr>
              <a:t>Next, the ability for us to modularize our application is subject to the capabilities of the language or framework we've chosen.  If Java, then it is packages, classes, JARs and WARs.  If another technology comes out that suits our needs better, we are stuck.</a:t>
            </a:r>
          </a:p>
          <a:p>
            <a:pPr lvl="0"/>
            <a:r>
              <a:rPr lang="en-US" sz="1200" dirty="0">
                <a:latin typeface="Albany" pitchFamily="18"/>
                <a:cs typeface="Tahoma" pitchFamily="2"/>
              </a:rPr>
              <a:t>We also have to make our language and framework of choice work with whatever storage and service technology we are working with.  Fortunately in Java we usually have a reasonable alternative for almost everything, but imagine if we had to do some part of our system's work in something like SharePoint – if so .NET would easily be the language of choice.  But with a monolith we are stuck with what we are using for the entire application.  </a:t>
            </a:r>
          </a:p>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24</a:t>
            </a:fld>
            <a:endParaRPr lang="en-US" dirty="0"/>
          </a:p>
        </p:txBody>
      </p:sp>
    </p:spTree>
    <p:extLst>
      <p:ext uri="{BB962C8B-B14F-4D97-AF65-F5344CB8AC3E}">
        <p14:creationId xmlns:p14="http://schemas.microsoft.com/office/powerpoint/2010/main" val="180977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Albany" pitchFamily="18"/>
                <a:cs typeface="Tahoma" pitchFamily="2"/>
              </a:rPr>
              <a:t>So the advantages of monoliths is that they are easy to comprehend, though not digest.</a:t>
            </a:r>
          </a:p>
          <a:p>
            <a:pPr lvl="0"/>
            <a:r>
              <a:rPr lang="en-US" dirty="0">
                <a:latin typeface="Albany" pitchFamily="18"/>
                <a:cs typeface="Tahoma" pitchFamily="2"/>
              </a:rPr>
              <a:t>They are also reasonably easy to test as a single unit, at least until they surpass a certain manageable size.</a:t>
            </a:r>
          </a:p>
          <a:p>
            <a:pPr lvl="0"/>
            <a:r>
              <a:rPr lang="en-US" dirty="0">
                <a:latin typeface="Albany" pitchFamily="18"/>
                <a:cs typeface="Tahoma" pitchFamily="2"/>
              </a:rPr>
              <a:t>They are also pretty easy to deploy as a single unit; I can deploy version 1.5 of my app as a single WAR file.</a:t>
            </a:r>
          </a:p>
          <a:p>
            <a:pPr lvl="0"/>
            <a:r>
              <a:rPr lang="en-US" dirty="0">
                <a:latin typeface="Albany" pitchFamily="18"/>
                <a:cs typeface="Tahoma" pitchFamily="2"/>
              </a:rPr>
              <a:t>They are easy to manage, at least until they get too big, and they are easy to manage, at least to a point.</a:t>
            </a:r>
          </a:p>
          <a:p>
            <a:pPr lvl="0"/>
            <a:r>
              <a:rPr lang="en-US" dirty="0">
                <a:latin typeface="Albany" pitchFamily="18"/>
                <a:cs typeface="Tahoma" pitchFamily="2"/>
              </a:rPr>
              <a:t>Scaling is also straightforward.  As long as you abide by some basic principles, you can put most web apps behind a load balancer and scale as needed.</a:t>
            </a:r>
          </a:p>
          <a:p>
            <a:pPr lvl="0"/>
            <a:r>
              <a:rPr lang="en-US" dirty="0">
                <a:latin typeface="Albany" pitchFamily="18"/>
                <a:cs typeface="Tahoma" pitchFamily="2"/>
              </a:rPr>
              <a:t>Managing complexity is left to the constructs of the language we are using, and we usually have good languages and frameworks for handling this.</a:t>
            </a:r>
          </a:p>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25</a:t>
            </a:fld>
            <a:endParaRPr lang="en-US" dirty="0"/>
          </a:p>
        </p:txBody>
      </p:sp>
    </p:spTree>
    <p:extLst>
      <p:ext uri="{BB962C8B-B14F-4D97-AF65-F5344CB8AC3E}">
        <p14:creationId xmlns:p14="http://schemas.microsoft.com/office/powerpoint/2010/main" val="247703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The industry experts have provided their definitions for this new term.  This first quote is from Martin Fowler, and you can see this is basically the same as what I've just described: single application, built from independently running services, communicating using open, lightweight techniques.</a:t>
            </a:r>
          </a:p>
          <a:p>
            <a:pPr lvl="0"/>
            <a:r>
              <a:rPr lang="en-US" sz="1200" dirty="0">
                <a:latin typeface="Albany" pitchFamily="18"/>
                <a:cs typeface="Tahoma" pitchFamily="2"/>
              </a:rPr>
              <a:t>Another great simple description – almost a </a:t>
            </a:r>
            <a:r>
              <a:rPr lang="en-US" sz="1200" dirty="0" err="1">
                <a:latin typeface="Albany" pitchFamily="18"/>
                <a:cs typeface="Tahoma" pitchFamily="2"/>
              </a:rPr>
              <a:t>soundbyte</a:t>
            </a:r>
            <a:r>
              <a:rPr lang="en-US" sz="1200" dirty="0">
                <a:latin typeface="Albany" pitchFamily="18"/>
                <a:cs typeface="Tahoma" pitchFamily="2"/>
              </a:rPr>
              <a:t> – comes from Adrian </a:t>
            </a:r>
            <a:r>
              <a:rPr lang="en-US" sz="1200" dirty="0" err="1">
                <a:latin typeface="Albany" pitchFamily="18"/>
                <a:cs typeface="Tahoma" pitchFamily="2"/>
              </a:rPr>
              <a:t>Cockroft</a:t>
            </a:r>
            <a:r>
              <a:rPr lang="en-US" sz="1200" dirty="0">
                <a:latin typeface="Albany" pitchFamily="18"/>
                <a:cs typeface="Tahoma" pitchFamily="2"/>
              </a:rPr>
              <a:t> at Netflix; “fine-grained SOA”.  Service Oriented Architecture has been with us for quite a while now; this is taking it down to the application level.  However, there are some very important differences which I will point out later.</a:t>
            </a:r>
          </a:p>
        </p:txBody>
      </p:sp>
      <p:sp>
        <p:nvSpPr>
          <p:cNvPr id="4" name="Slide Number Placeholder 3"/>
          <p:cNvSpPr>
            <a:spLocks noGrp="1"/>
          </p:cNvSpPr>
          <p:nvPr>
            <p:ph type="sldNum" sz="quarter" idx="5"/>
          </p:nvPr>
        </p:nvSpPr>
        <p:spPr/>
        <p:txBody>
          <a:bodyPr/>
          <a:lstStyle/>
          <a:p>
            <a:fld id="{698D0594-4E60-8F4B-8226-C705B94694A4}" type="slidenum">
              <a:rPr lang="en-US" smtClean="0"/>
              <a:pPr/>
              <a:t>8</a:t>
            </a:fld>
            <a:endParaRPr lang="en-US" dirty="0"/>
          </a:p>
        </p:txBody>
      </p:sp>
    </p:spTree>
    <p:extLst>
      <p:ext uri="{BB962C8B-B14F-4D97-AF65-F5344CB8AC3E}">
        <p14:creationId xmlns:p14="http://schemas.microsoft.com/office/powerpoint/2010/main" val="2371281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Probably best to go on-record to describe what microservices are NOT.</a:t>
            </a:r>
          </a:p>
          <a:p>
            <a:pPr lvl="0"/>
            <a:r>
              <a:rPr lang="en-US" sz="1200" dirty="0">
                <a:latin typeface="Albany" pitchFamily="18"/>
                <a:cs typeface="Tahoma" pitchFamily="2"/>
              </a:rPr>
              <a:t>Microservices are NOT the same as service oriented architecture, though it certainly may seem so at first glance.  SOA is about integrating various enterprise applications, microservices are about the design of single applications.</a:t>
            </a:r>
          </a:p>
          <a:p>
            <a:pPr lvl="0"/>
            <a:r>
              <a:rPr lang="en-US" sz="1200" dirty="0">
                <a:latin typeface="Albany" pitchFamily="18"/>
                <a:cs typeface="Tahoma" pitchFamily="2"/>
              </a:rPr>
              <a:t>Microservices are certainly not going to be the solution to all of the problems you are facing right now.  The truth is there are situations where the microservice approach would introduce serious drawbacks and risks.</a:t>
            </a:r>
          </a:p>
          <a:p>
            <a:pPr lvl="0"/>
            <a:r>
              <a:rPr lang="en-US" sz="1200" dirty="0">
                <a:latin typeface="Albany" pitchFamily="18"/>
                <a:cs typeface="Tahoma" pitchFamily="2"/>
              </a:rPr>
              <a:t>And finally, though it is a new buzzword in the industry, microservices are not necessarily new.  It is possible to find many cases of existing applications composed of separate, independent, intercommunicating processes, and it is possible that you yourself may be working, or may have worked in the past, on applications that embrace the essence of what microservices are all about.</a:t>
            </a:r>
          </a:p>
        </p:txBody>
      </p:sp>
      <p:sp>
        <p:nvSpPr>
          <p:cNvPr id="4" name="Slide Number Placeholder 3"/>
          <p:cNvSpPr>
            <a:spLocks noGrp="1"/>
          </p:cNvSpPr>
          <p:nvPr>
            <p:ph type="sldNum" sz="quarter" idx="5"/>
          </p:nvPr>
        </p:nvSpPr>
        <p:spPr/>
        <p:txBody>
          <a:bodyPr/>
          <a:lstStyle/>
          <a:p>
            <a:fld id="{698D0594-4E60-8F4B-8226-C705B94694A4}" type="slidenum">
              <a:rPr lang="en-US" smtClean="0"/>
              <a:pPr/>
              <a:t>9</a:t>
            </a:fld>
            <a:endParaRPr lang="en-US" dirty="0"/>
          </a:p>
        </p:txBody>
      </p:sp>
    </p:spTree>
    <p:extLst>
      <p:ext uri="{BB962C8B-B14F-4D97-AF65-F5344CB8AC3E}">
        <p14:creationId xmlns:p14="http://schemas.microsoft.com/office/powerpoint/2010/main" val="2329391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Probably best to go on-record to describe what microservices are NOT.</a:t>
            </a:r>
          </a:p>
          <a:p>
            <a:pPr lvl="0"/>
            <a:r>
              <a:rPr lang="en-US" sz="1200" dirty="0">
                <a:latin typeface="Albany" pitchFamily="18"/>
                <a:cs typeface="Tahoma" pitchFamily="2"/>
              </a:rPr>
              <a:t>Microservices are NOT the same as service oriented architecture, though it certainly may seem so at first glance.  SOA is about integrating various enterprise applications, microservices are about the design of single applications.</a:t>
            </a:r>
          </a:p>
          <a:p>
            <a:pPr lvl="0"/>
            <a:r>
              <a:rPr lang="en-US" sz="1200" dirty="0">
                <a:latin typeface="Albany" pitchFamily="18"/>
                <a:cs typeface="Tahoma" pitchFamily="2"/>
              </a:rPr>
              <a:t>Microservices are certainly not going to be the solution to all of the problems you are facing right now.  The truth is there are situations where the microservice approach would introduce serious drawbacks and risks.</a:t>
            </a:r>
          </a:p>
          <a:p>
            <a:pPr lvl="0"/>
            <a:r>
              <a:rPr lang="en-US" sz="1200" dirty="0">
                <a:latin typeface="Albany" pitchFamily="18"/>
                <a:cs typeface="Tahoma" pitchFamily="2"/>
              </a:rPr>
              <a:t>And finally, though it is a new buzzword in the industry, microservices are not necessarily new.  It is possible to find many cases of existing applications composed of separate, independent, intercommunicating processes, and it is possible that you yourself may be working, or may have worked in the past, on applications that embrace the essence of what microservices are all about.</a:t>
            </a:r>
          </a:p>
        </p:txBody>
      </p:sp>
      <p:sp>
        <p:nvSpPr>
          <p:cNvPr id="4" name="Slide Number Placeholder 3"/>
          <p:cNvSpPr>
            <a:spLocks noGrp="1"/>
          </p:cNvSpPr>
          <p:nvPr>
            <p:ph type="sldNum" sz="quarter" idx="5"/>
          </p:nvPr>
        </p:nvSpPr>
        <p:spPr/>
        <p:txBody>
          <a:bodyPr/>
          <a:lstStyle/>
          <a:p>
            <a:fld id="{698D0594-4E60-8F4B-8226-C705B94694A4}" type="slidenum">
              <a:rPr lang="en-US" smtClean="0"/>
              <a:pPr/>
              <a:t>10</a:t>
            </a:fld>
            <a:endParaRPr lang="en-US" dirty="0"/>
          </a:p>
        </p:txBody>
      </p:sp>
    </p:spTree>
    <p:extLst>
      <p:ext uri="{BB962C8B-B14F-4D97-AF65-F5344CB8AC3E}">
        <p14:creationId xmlns:p14="http://schemas.microsoft.com/office/powerpoint/2010/main" val="539341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Albany" pitchFamily="18"/>
                <a:cs typeface="Tahoma" pitchFamily="2"/>
              </a:rPr>
              <a:t>So lets start by thinking about a traditional shopping cart application.  Something with a web interface.  </a:t>
            </a:r>
          </a:p>
          <a:p>
            <a:pPr lvl="0"/>
            <a:r>
              <a:rPr lang="en-US" dirty="0">
                <a:latin typeface="Albany" pitchFamily="18"/>
                <a:cs typeface="Tahoma" pitchFamily="2"/>
              </a:rPr>
              <a:t>If you stop to think about the functional areas of such an application, you can probably think of several predictable items: we need a way to search for products, we need a way to store all of our products in some kind of catalog, probably in concert with some kind of inventory management.  We have to let customers put items into shopping carts and go through a checkout process, and we have to think about order </a:t>
            </a:r>
            <a:r>
              <a:rPr lang="en-US" dirty="0" err="1">
                <a:latin typeface="Albany" pitchFamily="18"/>
                <a:cs typeface="Tahoma" pitchFamily="2"/>
              </a:rPr>
              <a:t>fufillment</a:t>
            </a:r>
            <a:r>
              <a:rPr lang="en-US" dirty="0">
                <a:latin typeface="Albany" pitchFamily="18"/>
                <a:cs typeface="Tahoma" pitchFamily="2"/>
              </a:rPr>
              <a:t>, and a number of other items that we don't have listed here.</a:t>
            </a:r>
          </a:p>
          <a:p>
            <a:pPr lvl="0"/>
            <a:r>
              <a:rPr lang="en-US" dirty="0">
                <a:latin typeface="Albany" pitchFamily="18"/>
                <a:cs typeface="Tahoma" pitchFamily="2"/>
              </a:rPr>
              <a:t>Well how would this look in a microservices style architecture?  Well, lets look at how a traditional monolith would look.</a:t>
            </a:r>
          </a:p>
        </p:txBody>
      </p:sp>
      <p:sp>
        <p:nvSpPr>
          <p:cNvPr id="4" name="Slide Number Placeholder 3"/>
          <p:cNvSpPr>
            <a:spLocks noGrp="1"/>
          </p:cNvSpPr>
          <p:nvPr>
            <p:ph type="sldNum" sz="quarter" idx="5"/>
          </p:nvPr>
        </p:nvSpPr>
        <p:spPr/>
        <p:txBody>
          <a:bodyPr/>
          <a:lstStyle/>
          <a:p>
            <a:fld id="{698D0594-4E60-8F4B-8226-C705B94694A4}" type="slidenum">
              <a:rPr lang="en-US" smtClean="0"/>
              <a:pPr/>
              <a:t>15</a:t>
            </a:fld>
            <a:endParaRPr lang="en-US" dirty="0"/>
          </a:p>
        </p:txBody>
      </p:sp>
    </p:spTree>
    <p:extLst>
      <p:ext uri="{BB962C8B-B14F-4D97-AF65-F5344CB8AC3E}">
        <p14:creationId xmlns:p14="http://schemas.microsoft.com/office/powerpoint/2010/main" val="2576336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monolithic shopping cart application, we would probably take the familiar layer-cake approach backed by a traditional relational database.  </a:t>
            </a:r>
          </a:p>
          <a:p>
            <a:r>
              <a:rPr lang="en-US" dirty="0"/>
              <a:t>We would have data access objects talk to our database to handle persistence, we would have our use-cases implemented by our service layer, and we would have a controller layer serving up traditional web pages to a traditional web browser.  </a:t>
            </a:r>
          </a:p>
          <a:p>
            <a:r>
              <a:rPr lang="en-US" dirty="0"/>
              <a:t>We might have some dynamic JavaScript code on our pages talking to the controllers too, but everything is basically represented by this layered architecture.</a:t>
            </a:r>
          </a:p>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16</a:t>
            </a:fld>
            <a:endParaRPr lang="en-US" dirty="0"/>
          </a:p>
        </p:txBody>
      </p:sp>
    </p:spTree>
    <p:extLst>
      <p:ext uri="{BB962C8B-B14F-4D97-AF65-F5344CB8AC3E}">
        <p14:creationId xmlns:p14="http://schemas.microsoft.com/office/powerpoint/2010/main" val="621371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you take a closer look at those layers, you can see a lot more detail.</a:t>
            </a:r>
          </a:p>
          <a:p>
            <a:r>
              <a:rPr lang="en-US" dirty="0"/>
              <a:t>There are many different kinds of controllers for the different pages in the application, like the search page, product review page, cart display, the entire checkout process, and the “contact us” area of the site.</a:t>
            </a:r>
          </a:p>
          <a:p>
            <a:r>
              <a:rPr lang="en-US" dirty="0"/>
              <a:t>The service layer attempts to model our use-cases, and we probably have separate services to control search functions, catalog management functions, review function, cart functions, and so on.</a:t>
            </a:r>
          </a:p>
          <a:p>
            <a:r>
              <a:rPr lang="en-US" dirty="0"/>
              <a:t>At the DAO layer, things resemble the data model, and there are typically DAO objects representing each table, or perhaps small group of tables.  So we have DAOs for products, inventory, cart, customers, and so on.</a:t>
            </a:r>
          </a:p>
          <a:p>
            <a:r>
              <a:rPr lang="en-US" dirty="0"/>
              <a:t>And you can expect that within the database, we have various tables setup to support the storage needs for the various parts of the application.</a:t>
            </a:r>
          </a:p>
          <a:p>
            <a:r>
              <a:rPr lang="en-US" dirty="0"/>
              <a:t>This application structure is well organized and well understood.  So why is there a move to something different?</a:t>
            </a:r>
          </a:p>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17</a:t>
            </a:fld>
            <a:endParaRPr lang="en-US" dirty="0"/>
          </a:p>
        </p:txBody>
      </p:sp>
    </p:spTree>
    <p:extLst>
      <p:ext uri="{BB962C8B-B14F-4D97-AF65-F5344CB8AC3E}">
        <p14:creationId xmlns:p14="http://schemas.microsoft.com/office/powerpoint/2010/main" val="3793724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let's start to think about some of the challenges that we are facing at present in the industry. </a:t>
            </a:r>
          </a:p>
          <a:p>
            <a:r>
              <a:rPr lang="en-US" dirty="0"/>
              <a:t>Ten years ago, we only had to think about web interfaces; but, now we have a proliferation of client technologies.  We have smart phones and tablets, we have game consoles and TVs, and now we even have watches and wearables.</a:t>
            </a:r>
          </a:p>
          <a:p>
            <a:r>
              <a:rPr lang="en-US" dirty="0"/>
              <a:t>The controllers that were designed for our web interface were not designed for these other channels.  Plus, we have to think about the different kinds of networks like mobile networks that may be more sensitive to chatty interfaces.</a:t>
            </a:r>
          </a:p>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18</a:t>
            </a:fld>
            <a:endParaRPr lang="en-US" dirty="0"/>
          </a:p>
        </p:txBody>
      </p:sp>
    </p:spTree>
    <p:extLst>
      <p:ext uri="{BB962C8B-B14F-4D97-AF65-F5344CB8AC3E}">
        <p14:creationId xmlns:p14="http://schemas.microsoft.com/office/powerpoint/2010/main" val="187939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We also have different types of persistence and back-end technologies to think about.</a:t>
            </a:r>
          </a:p>
          <a:p>
            <a:pPr lvl="0"/>
            <a:r>
              <a:rPr lang="en-US" sz="1200" dirty="0">
                <a:latin typeface="Albany" pitchFamily="18"/>
                <a:cs typeface="Tahoma" pitchFamily="2"/>
              </a:rPr>
              <a:t>10 years ago most stored everything in relational databases, and these databases have been a fantastic one-size-fits-all solution for us for many years.  </a:t>
            </a:r>
          </a:p>
          <a:p>
            <a:pPr lvl="0"/>
            <a:r>
              <a:rPr lang="en-US" sz="1200" dirty="0">
                <a:latin typeface="Albany" pitchFamily="18"/>
                <a:cs typeface="Tahoma" pitchFamily="2"/>
              </a:rPr>
              <a:t>But now we have access to specialized technologies that offer superior performance for many use cases.  </a:t>
            </a:r>
          </a:p>
          <a:p>
            <a:pPr lvl="0"/>
            <a:r>
              <a:rPr lang="en-US" sz="1200" dirty="0">
                <a:latin typeface="Albany" pitchFamily="18"/>
                <a:cs typeface="Tahoma" pitchFamily="2"/>
              </a:rPr>
              <a:t>For example our product search is much faster and robust with elastic search,</a:t>
            </a:r>
          </a:p>
          <a:p>
            <a:pPr lvl="0"/>
            <a:r>
              <a:rPr lang="en-US" sz="1200" dirty="0">
                <a:latin typeface="Albany" pitchFamily="18"/>
                <a:cs typeface="Tahoma" pitchFamily="2"/>
              </a:rPr>
              <a:t>things like product reviews are stored more flexibly in a document store like mongo</a:t>
            </a:r>
          </a:p>
          <a:p>
            <a:pPr lvl="0"/>
            <a:r>
              <a:rPr lang="en-US" sz="1200" dirty="0">
                <a:latin typeface="Albany" pitchFamily="18"/>
                <a:cs typeface="Tahoma" pitchFamily="2"/>
              </a:rPr>
              <a:t>The shopping cart is a lot faster and simpler with a key/value store like </a:t>
            </a:r>
            <a:r>
              <a:rPr lang="en-US" sz="1200" dirty="0" err="1">
                <a:latin typeface="Albany" pitchFamily="18"/>
                <a:cs typeface="Tahoma" pitchFamily="2"/>
              </a:rPr>
              <a:t>redis</a:t>
            </a:r>
            <a:r>
              <a:rPr lang="en-US" sz="1200" dirty="0">
                <a:latin typeface="Albany" pitchFamily="18"/>
                <a:cs typeface="Tahoma" pitchFamily="2"/>
              </a:rPr>
              <a:t>.</a:t>
            </a:r>
          </a:p>
          <a:p>
            <a:pPr lvl="0"/>
            <a:r>
              <a:rPr lang="en-US" sz="1200" dirty="0">
                <a:latin typeface="Albany" pitchFamily="18"/>
                <a:cs typeface="Tahoma" pitchFamily="2"/>
              </a:rPr>
              <a:t>Plus we still have needs to access legacy back-end technologies like SAP for orders and shipping, and we might decide it is much easier to let pay-pal handle all of the payments for us.</a:t>
            </a:r>
          </a:p>
          <a:p>
            <a:pPr lvl="0"/>
            <a:r>
              <a:rPr lang="en-US" sz="1200" dirty="0">
                <a:latin typeface="Albany" pitchFamily="18"/>
                <a:cs typeface="Tahoma" pitchFamily="2"/>
              </a:rPr>
              <a:t>Now please don't think from this that relational databases are going away – they are still the swiss army knife of storage technology.  The point is we are more likely to have a plethora of back-end technologies, and our single application written in a single language will have to stretch a bit to accommodate the various needs.</a:t>
            </a:r>
          </a:p>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19</a:t>
            </a:fld>
            <a:endParaRPr lang="en-US" dirty="0"/>
          </a:p>
        </p:txBody>
      </p:sp>
    </p:spTree>
    <p:extLst>
      <p:ext uri="{BB962C8B-B14F-4D97-AF65-F5344CB8AC3E}">
        <p14:creationId xmlns:p14="http://schemas.microsoft.com/office/powerpoint/2010/main" val="2708928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ext uri="{BB962C8B-B14F-4D97-AF65-F5344CB8AC3E}">
        <p14:creationId xmlns:p14="http://schemas.microsoft.com/office/powerpoint/2010/main" val="38779157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5237292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999413-0FC5-430F-BF04-531ECEBCFF4E}"/>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468104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51538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8702407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01704207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07813616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7755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6056671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7507534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141149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44740702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14308325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57194676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8364066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9882888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89170944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6987872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74A98-FCD4-43DA-97E9-8803DC6E1868}"/>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B8A0C1AA-2128-4B29-8B8B-2412FD15026A}"/>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8152F82-A174-4DC8-A4E7-232D6DF01805}"/>
              </a:ext>
            </a:extLst>
          </p:cNvPr>
          <p:cNvSpPr>
            <a:spLocks noGrp="1"/>
          </p:cNvSpPr>
          <p:nvPr>
            <p:ph type="dt" sz="half" idx="10"/>
          </p:nvPr>
        </p:nvSpPr>
        <p:spPr/>
        <p:txBody>
          <a:bodyPr/>
          <a:lstStyle/>
          <a:p>
            <a:fld id="{FAA46022-A75F-4626-AF8F-D8276F7E928E}" type="datetimeFigureOut">
              <a:rPr lang="en-IN" smtClean="0"/>
              <a:t>05-08-2020</a:t>
            </a:fld>
            <a:endParaRPr lang="en-IN" dirty="0"/>
          </a:p>
        </p:txBody>
      </p:sp>
      <p:sp>
        <p:nvSpPr>
          <p:cNvPr id="5" name="Footer Placeholder 4">
            <a:extLst>
              <a:ext uri="{FF2B5EF4-FFF2-40B4-BE49-F238E27FC236}">
                <a16:creationId xmlns:a16="http://schemas.microsoft.com/office/drawing/2014/main" id="{AD097818-A623-4CC3-BB87-2C3DA03B754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406DD98-8F4E-4FDC-8C2F-5152E04DE246}"/>
              </a:ext>
            </a:extLst>
          </p:cNvPr>
          <p:cNvSpPr>
            <a:spLocks noGrp="1"/>
          </p:cNvSpPr>
          <p:nvPr>
            <p:ph type="sldNum" sz="quarter" idx="12"/>
          </p:nvPr>
        </p:nvSpPr>
        <p:spPr/>
        <p:txBody>
          <a:bodyPr/>
          <a:lstStyle/>
          <a:p>
            <a:fld id="{1EDE2345-2866-446E-84D4-6665EDC07E39}" type="slidenum">
              <a:rPr lang="en-IN" smtClean="0"/>
              <a:t>‹#›</a:t>
            </a:fld>
            <a:endParaRPr lang="en-IN" dirty="0"/>
          </a:p>
        </p:txBody>
      </p:sp>
    </p:spTree>
    <p:extLst>
      <p:ext uri="{BB962C8B-B14F-4D97-AF65-F5344CB8AC3E}">
        <p14:creationId xmlns:p14="http://schemas.microsoft.com/office/powerpoint/2010/main" val="231851096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A4C54-2D50-484C-8086-1B7A457768A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934D86C-595B-489A-99B0-653506F7D9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821597-A799-4DEA-861C-374FA7523B0F}"/>
              </a:ext>
            </a:extLst>
          </p:cNvPr>
          <p:cNvSpPr>
            <a:spLocks noGrp="1"/>
          </p:cNvSpPr>
          <p:nvPr>
            <p:ph type="dt" sz="half" idx="10"/>
          </p:nvPr>
        </p:nvSpPr>
        <p:spPr/>
        <p:txBody>
          <a:bodyPr/>
          <a:lstStyle/>
          <a:p>
            <a:fld id="{FAA46022-A75F-4626-AF8F-D8276F7E928E}" type="datetimeFigureOut">
              <a:rPr lang="en-IN" smtClean="0"/>
              <a:t>05-08-2020</a:t>
            </a:fld>
            <a:endParaRPr lang="en-IN" dirty="0"/>
          </a:p>
        </p:txBody>
      </p:sp>
      <p:sp>
        <p:nvSpPr>
          <p:cNvPr id="5" name="Footer Placeholder 4">
            <a:extLst>
              <a:ext uri="{FF2B5EF4-FFF2-40B4-BE49-F238E27FC236}">
                <a16:creationId xmlns:a16="http://schemas.microsoft.com/office/drawing/2014/main" id="{F16BF552-DF8B-42F6-A8F1-92DBC2C04C3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2C2159DE-9FCD-4240-A014-407E13BBE7C3}"/>
              </a:ext>
            </a:extLst>
          </p:cNvPr>
          <p:cNvSpPr>
            <a:spLocks noGrp="1"/>
          </p:cNvSpPr>
          <p:nvPr>
            <p:ph type="sldNum" sz="quarter" idx="12"/>
          </p:nvPr>
        </p:nvSpPr>
        <p:spPr/>
        <p:txBody>
          <a:bodyPr/>
          <a:lstStyle/>
          <a:p>
            <a:fld id="{1EDE2345-2866-446E-84D4-6665EDC07E39}" type="slidenum">
              <a:rPr lang="en-IN" smtClean="0"/>
              <a:t>‹#›</a:t>
            </a:fld>
            <a:endParaRPr lang="en-IN" dirty="0"/>
          </a:p>
        </p:txBody>
      </p:sp>
    </p:spTree>
    <p:extLst>
      <p:ext uri="{BB962C8B-B14F-4D97-AF65-F5344CB8AC3E}">
        <p14:creationId xmlns:p14="http://schemas.microsoft.com/office/powerpoint/2010/main" val="364894533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0580A-2E79-48A4-8DA4-9E19832CD89A}"/>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FE4CCC4-4726-4365-A90D-10B6B0A97CCE}"/>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8B6F05-EFA2-452F-9BCA-575959774848}"/>
              </a:ext>
            </a:extLst>
          </p:cNvPr>
          <p:cNvSpPr>
            <a:spLocks noGrp="1"/>
          </p:cNvSpPr>
          <p:nvPr>
            <p:ph type="dt" sz="half" idx="10"/>
          </p:nvPr>
        </p:nvSpPr>
        <p:spPr/>
        <p:txBody>
          <a:bodyPr/>
          <a:lstStyle/>
          <a:p>
            <a:fld id="{FAA46022-A75F-4626-AF8F-D8276F7E928E}" type="datetimeFigureOut">
              <a:rPr lang="en-IN" smtClean="0"/>
              <a:t>05-08-2020</a:t>
            </a:fld>
            <a:endParaRPr lang="en-IN" dirty="0"/>
          </a:p>
        </p:txBody>
      </p:sp>
      <p:sp>
        <p:nvSpPr>
          <p:cNvPr id="5" name="Footer Placeholder 4">
            <a:extLst>
              <a:ext uri="{FF2B5EF4-FFF2-40B4-BE49-F238E27FC236}">
                <a16:creationId xmlns:a16="http://schemas.microsoft.com/office/drawing/2014/main" id="{A7F25D6B-9F8F-4220-8C10-3E4A2FEBD29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DFCD394-4BEF-4674-B809-E0A3A37A39B4}"/>
              </a:ext>
            </a:extLst>
          </p:cNvPr>
          <p:cNvSpPr>
            <a:spLocks noGrp="1"/>
          </p:cNvSpPr>
          <p:nvPr>
            <p:ph type="sldNum" sz="quarter" idx="12"/>
          </p:nvPr>
        </p:nvSpPr>
        <p:spPr/>
        <p:txBody>
          <a:bodyPr/>
          <a:lstStyle/>
          <a:p>
            <a:fld id="{1EDE2345-2866-446E-84D4-6665EDC07E39}" type="slidenum">
              <a:rPr lang="en-IN" smtClean="0"/>
              <a:t>‹#›</a:t>
            </a:fld>
            <a:endParaRPr lang="en-IN" dirty="0"/>
          </a:p>
        </p:txBody>
      </p:sp>
    </p:spTree>
    <p:extLst>
      <p:ext uri="{BB962C8B-B14F-4D97-AF65-F5344CB8AC3E}">
        <p14:creationId xmlns:p14="http://schemas.microsoft.com/office/powerpoint/2010/main" val="1707120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2495" y="7626167"/>
            <a:ext cx="570972" cy="23056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32941" y="53123"/>
            <a:ext cx="2131024" cy="848562"/>
          </a:xfrm>
          <a:prstGeom prst="rect">
            <a:avLst/>
          </a:prstGeom>
          <a:ln>
            <a:noFill/>
          </a:ln>
        </p:spPr>
      </p:pic>
      <p:sp>
        <p:nvSpPr>
          <p:cNvPr id="2" name="Title 1"/>
          <p:cNvSpPr>
            <a:spLocks noGrp="1"/>
          </p:cNvSpPr>
          <p:nvPr>
            <p:ph type="title" hasCustomPrompt="1"/>
          </p:nvPr>
        </p:nvSpPr>
        <p:spPr>
          <a:xfrm>
            <a:off x="11338560" y="1831411"/>
            <a:ext cx="2926080" cy="5596128"/>
          </a:xfrm>
        </p:spPr>
        <p:txBody>
          <a:bodyPr vert="horz" lIns="0" tIns="0" rIns="0" bIns="0" rtlCol="0" anchor="t">
            <a:normAutofit/>
          </a:bodyPr>
          <a:lstStyle>
            <a:lvl1pPr>
              <a:defRPr lang="en-US" sz="3600" b="1">
                <a:solidFill>
                  <a:srgbClr val="000000"/>
                </a:solidFill>
              </a:defRPr>
            </a:lvl1pPr>
          </a:lstStyle>
          <a:p>
            <a:pPr lvl="0"/>
            <a:r>
              <a:rPr lang="en-US" dirty="0"/>
              <a:t>Click to add title</a:t>
            </a:r>
          </a:p>
        </p:txBody>
      </p:sp>
      <p:cxnSp>
        <p:nvCxnSpPr>
          <p:cNvPr id="4" name="Straight Connector 3"/>
          <p:cNvCxnSpPr/>
          <p:nvPr userDrawn="1"/>
        </p:nvCxnSpPr>
        <p:spPr>
          <a:xfrm>
            <a:off x="273797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386405"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717587"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65760"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551851"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96583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45674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4C528-7077-471D-BB52-0BC20C789EC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69420D-31DB-438D-A8B9-5542CC6E7165}"/>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2E690B3-015A-4E7D-A4B8-80ECE69724CB}"/>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FF67A20-890F-40B9-8E2A-F5A321EC096F}"/>
              </a:ext>
            </a:extLst>
          </p:cNvPr>
          <p:cNvSpPr>
            <a:spLocks noGrp="1"/>
          </p:cNvSpPr>
          <p:nvPr>
            <p:ph type="dt" sz="half" idx="10"/>
          </p:nvPr>
        </p:nvSpPr>
        <p:spPr/>
        <p:txBody>
          <a:bodyPr/>
          <a:lstStyle/>
          <a:p>
            <a:fld id="{FAA46022-A75F-4626-AF8F-D8276F7E928E}" type="datetimeFigureOut">
              <a:rPr lang="en-IN" smtClean="0"/>
              <a:t>05-08-2020</a:t>
            </a:fld>
            <a:endParaRPr lang="en-IN" dirty="0"/>
          </a:p>
        </p:txBody>
      </p:sp>
      <p:sp>
        <p:nvSpPr>
          <p:cNvPr id="6" name="Footer Placeholder 5">
            <a:extLst>
              <a:ext uri="{FF2B5EF4-FFF2-40B4-BE49-F238E27FC236}">
                <a16:creationId xmlns:a16="http://schemas.microsoft.com/office/drawing/2014/main" id="{DC9DE7A8-808B-4245-9E22-49058F79A92B}"/>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FA1FFB3-C3A6-4A89-B21A-126FCA97DA55}"/>
              </a:ext>
            </a:extLst>
          </p:cNvPr>
          <p:cNvSpPr>
            <a:spLocks noGrp="1"/>
          </p:cNvSpPr>
          <p:nvPr>
            <p:ph type="sldNum" sz="quarter" idx="12"/>
          </p:nvPr>
        </p:nvSpPr>
        <p:spPr/>
        <p:txBody>
          <a:bodyPr/>
          <a:lstStyle/>
          <a:p>
            <a:fld id="{1EDE2345-2866-446E-84D4-6665EDC07E39}" type="slidenum">
              <a:rPr lang="en-IN" smtClean="0"/>
              <a:t>‹#›</a:t>
            </a:fld>
            <a:endParaRPr lang="en-IN" dirty="0"/>
          </a:p>
        </p:txBody>
      </p:sp>
    </p:spTree>
    <p:extLst>
      <p:ext uri="{BB962C8B-B14F-4D97-AF65-F5344CB8AC3E}">
        <p14:creationId xmlns:p14="http://schemas.microsoft.com/office/powerpoint/2010/main" val="126194934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AD79B-352C-4865-A587-3815278A263A}"/>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B730329-C948-4750-8BB8-5A0029A005F4}"/>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60B99CB7-B6EA-44D2-B115-4BC97C4CC556}"/>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22EE2C4-DFD5-4C1F-AB75-66F5A40891E6}"/>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FA0722C9-7B8B-403C-9F9C-393935D70A4D}"/>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C4FD17C-0D83-4C1C-B2BB-91268B6F4FFD}"/>
              </a:ext>
            </a:extLst>
          </p:cNvPr>
          <p:cNvSpPr>
            <a:spLocks noGrp="1"/>
          </p:cNvSpPr>
          <p:nvPr>
            <p:ph type="dt" sz="half" idx="10"/>
          </p:nvPr>
        </p:nvSpPr>
        <p:spPr/>
        <p:txBody>
          <a:bodyPr/>
          <a:lstStyle/>
          <a:p>
            <a:fld id="{FAA46022-A75F-4626-AF8F-D8276F7E928E}" type="datetimeFigureOut">
              <a:rPr lang="en-IN" smtClean="0"/>
              <a:t>05-08-2020</a:t>
            </a:fld>
            <a:endParaRPr lang="en-IN" dirty="0"/>
          </a:p>
        </p:txBody>
      </p:sp>
      <p:sp>
        <p:nvSpPr>
          <p:cNvPr id="8" name="Footer Placeholder 7">
            <a:extLst>
              <a:ext uri="{FF2B5EF4-FFF2-40B4-BE49-F238E27FC236}">
                <a16:creationId xmlns:a16="http://schemas.microsoft.com/office/drawing/2014/main" id="{CC02B813-4F40-45BC-9925-A064B4D5D0F6}"/>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3D8C66AF-FF0C-498E-BB12-DC8E173F74B1}"/>
              </a:ext>
            </a:extLst>
          </p:cNvPr>
          <p:cNvSpPr>
            <a:spLocks noGrp="1"/>
          </p:cNvSpPr>
          <p:nvPr>
            <p:ph type="sldNum" sz="quarter" idx="12"/>
          </p:nvPr>
        </p:nvSpPr>
        <p:spPr/>
        <p:txBody>
          <a:bodyPr/>
          <a:lstStyle/>
          <a:p>
            <a:fld id="{1EDE2345-2866-446E-84D4-6665EDC07E39}" type="slidenum">
              <a:rPr lang="en-IN" smtClean="0"/>
              <a:t>‹#›</a:t>
            </a:fld>
            <a:endParaRPr lang="en-IN" dirty="0"/>
          </a:p>
        </p:txBody>
      </p:sp>
    </p:spTree>
    <p:extLst>
      <p:ext uri="{BB962C8B-B14F-4D97-AF65-F5344CB8AC3E}">
        <p14:creationId xmlns:p14="http://schemas.microsoft.com/office/powerpoint/2010/main" val="9943679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4C1D4-B599-4747-9DFE-692C760ADA1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AB13BA0-625D-4C1D-9B70-487086EB8706}"/>
              </a:ext>
            </a:extLst>
          </p:cNvPr>
          <p:cNvSpPr>
            <a:spLocks noGrp="1"/>
          </p:cNvSpPr>
          <p:nvPr>
            <p:ph type="dt" sz="half" idx="10"/>
          </p:nvPr>
        </p:nvSpPr>
        <p:spPr/>
        <p:txBody>
          <a:bodyPr/>
          <a:lstStyle/>
          <a:p>
            <a:fld id="{FAA46022-A75F-4626-AF8F-D8276F7E928E}" type="datetimeFigureOut">
              <a:rPr lang="en-IN" smtClean="0"/>
              <a:t>05-08-2020</a:t>
            </a:fld>
            <a:endParaRPr lang="en-IN" dirty="0"/>
          </a:p>
        </p:txBody>
      </p:sp>
      <p:sp>
        <p:nvSpPr>
          <p:cNvPr id="4" name="Footer Placeholder 3">
            <a:extLst>
              <a:ext uri="{FF2B5EF4-FFF2-40B4-BE49-F238E27FC236}">
                <a16:creationId xmlns:a16="http://schemas.microsoft.com/office/drawing/2014/main" id="{72C2B42B-BF32-4F30-B74E-1B3F11A2A518}"/>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F38ED784-B5DB-47A4-8465-5AA853E81858}"/>
              </a:ext>
            </a:extLst>
          </p:cNvPr>
          <p:cNvSpPr>
            <a:spLocks noGrp="1"/>
          </p:cNvSpPr>
          <p:nvPr>
            <p:ph type="sldNum" sz="quarter" idx="12"/>
          </p:nvPr>
        </p:nvSpPr>
        <p:spPr/>
        <p:txBody>
          <a:bodyPr/>
          <a:lstStyle/>
          <a:p>
            <a:fld id="{1EDE2345-2866-446E-84D4-6665EDC07E39}" type="slidenum">
              <a:rPr lang="en-IN" smtClean="0"/>
              <a:t>‹#›</a:t>
            </a:fld>
            <a:endParaRPr lang="en-IN" dirty="0"/>
          </a:p>
        </p:txBody>
      </p:sp>
    </p:spTree>
    <p:extLst>
      <p:ext uri="{BB962C8B-B14F-4D97-AF65-F5344CB8AC3E}">
        <p14:creationId xmlns:p14="http://schemas.microsoft.com/office/powerpoint/2010/main" val="277692204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95AA7D-5772-4FA3-9DBD-0FEF935BC532}"/>
              </a:ext>
            </a:extLst>
          </p:cNvPr>
          <p:cNvSpPr>
            <a:spLocks noGrp="1"/>
          </p:cNvSpPr>
          <p:nvPr>
            <p:ph type="dt" sz="half" idx="10"/>
          </p:nvPr>
        </p:nvSpPr>
        <p:spPr/>
        <p:txBody>
          <a:bodyPr/>
          <a:lstStyle/>
          <a:p>
            <a:fld id="{FAA46022-A75F-4626-AF8F-D8276F7E928E}" type="datetimeFigureOut">
              <a:rPr lang="en-IN" smtClean="0"/>
              <a:t>05-08-2020</a:t>
            </a:fld>
            <a:endParaRPr lang="en-IN" dirty="0"/>
          </a:p>
        </p:txBody>
      </p:sp>
      <p:sp>
        <p:nvSpPr>
          <p:cNvPr id="3" name="Footer Placeholder 2">
            <a:extLst>
              <a:ext uri="{FF2B5EF4-FFF2-40B4-BE49-F238E27FC236}">
                <a16:creationId xmlns:a16="http://schemas.microsoft.com/office/drawing/2014/main" id="{6B6E682A-99FC-494E-A795-331419117C41}"/>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D91F071A-4845-4AD7-BE8B-9C475322C435}"/>
              </a:ext>
            </a:extLst>
          </p:cNvPr>
          <p:cNvSpPr>
            <a:spLocks noGrp="1"/>
          </p:cNvSpPr>
          <p:nvPr>
            <p:ph type="sldNum" sz="quarter" idx="12"/>
          </p:nvPr>
        </p:nvSpPr>
        <p:spPr/>
        <p:txBody>
          <a:bodyPr/>
          <a:lstStyle/>
          <a:p>
            <a:fld id="{1EDE2345-2866-446E-84D4-6665EDC07E39}" type="slidenum">
              <a:rPr lang="en-IN" smtClean="0"/>
              <a:t>‹#›</a:t>
            </a:fld>
            <a:endParaRPr lang="en-IN" dirty="0"/>
          </a:p>
        </p:txBody>
      </p:sp>
    </p:spTree>
    <p:extLst>
      <p:ext uri="{BB962C8B-B14F-4D97-AF65-F5344CB8AC3E}">
        <p14:creationId xmlns:p14="http://schemas.microsoft.com/office/powerpoint/2010/main" val="94051506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ED693-E9BA-470C-86A4-82EFB88EBA10}"/>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9A5564-2D32-4873-9D1F-4DD5309BC1BD}"/>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732ECA7-06C5-40DE-B0CB-5ADCDCC657FA}"/>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2A7ED203-FE36-471D-9CFF-6AF5DECD0EED}"/>
              </a:ext>
            </a:extLst>
          </p:cNvPr>
          <p:cNvSpPr>
            <a:spLocks noGrp="1"/>
          </p:cNvSpPr>
          <p:nvPr>
            <p:ph type="dt" sz="half" idx="10"/>
          </p:nvPr>
        </p:nvSpPr>
        <p:spPr/>
        <p:txBody>
          <a:bodyPr/>
          <a:lstStyle/>
          <a:p>
            <a:fld id="{FAA46022-A75F-4626-AF8F-D8276F7E928E}" type="datetimeFigureOut">
              <a:rPr lang="en-IN" smtClean="0"/>
              <a:t>05-08-2020</a:t>
            </a:fld>
            <a:endParaRPr lang="en-IN" dirty="0"/>
          </a:p>
        </p:txBody>
      </p:sp>
      <p:sp>
        <p:nvSpPr>
          <p:cNvPr id="6" name="Footer Placeholder 5">
            <a:extLst>
              <a:ext uri="{FF2B5EF4-FFF2-40B4-BE49-F238E27FC236}">
                <a16:creationId xmlns:a16="http://schemas.microsoft.com/office/drawing/2014/main" id="{4AED5C10-0F0B-46AA-A768-E46F28810E7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09C4CAD4-239B-499E-B1E0-1A0B99386603}"/>
              </a:ext>
            </a:extLst>
          </p:cNvPr>
          <p:cNvSpPr>
            <a:spLocks noGrp="1"/>
          </p:cNvSpPr>
          <p:nvPr>
            <p:ph type="sldNum" sz="quarter" idx="12"/>
          </p:nvPr>
        </p:nvSpPr>
        <p:spPr/>
        <p:txBody>
          <a:bodyPr/>
          <a:lstStyle/>
          <a:p>
            <a:fld id="{1EDE2345-2866-446E-84D4-6665EDC07E39}" type="slidenum">
              <a:rPr lang="en-IN" smtClean="0"/>
              <a:t>‹#›</a:t>
            </a:fld>
            <a:endParaRPr lang="en-IN" dirty="0"/>
          </a:p>
        </p:txBody>
      </p:sp>
    </p:spTree>
    <p:extLst>
      <p:ext uri="{BB962C8B-B14F-4D97-AF65-F5344CB8AC3E}">
        <p14:creationId xmlns:p14="http://schemas.microsoft.com/office/powerpoint/2010/main" val="16374907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BEEF5-BFAC-47A7-8E0D-C01F46B09396}"/>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67F837F-2F74-4639-96D5-DC727B1367E6}"/>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dirty="0"/>
          </a:p>
        </p:txBody>
      </p:sp>
      <p:sp>
        <p:nvSpPr>
          <p:cNvPr id="4" name="Text Placeholder 3">
            <a:extLst>
              <a:ext uri="{FF2B5EF4-FFF2-40B4-BE49-F238E27FC236}">
                <a16:creationId xmlns:a16="http://schemas.microsoft.com/office/drawing/2014/main" id="{16C9FCB3-824F-4B07-A1A2-39B3F315009F}"/>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20A59C77-E017-4BFB-ACF8-EB7D0D544920}"/>
              </a:ext>
            </a:extLst>
          </p:cNvPr>
          <p:cNvSpPr>
            <a:spLocks noGrp="1"/>
          </p:cNvSpPr>
          <p:nvPr>
            <p:ph type="dt" sz="half" idx="10"/>
          </p:nvPr>
        </p:nvSpPr>
        <p:spPr/>
        <p:txBody>
          <a:bodyPr/>
          <a:lstStyle/>
          <a:p>
            <a:fld id="{FAA46022-A75F-4626-AF8F-D8276F7E928E}" type="datetimeFigureOut">
              <a:rPr lang="en-IN" smtClean="0"/>
              <a:t>05-08-2020</a:t>
            </a:fld>
            <a:endParaRPr lang="en-IN" dirty="0"/>
          </a:p>
        </p:txBody>
      </p:sp>
      <p:sp>
        <p:nvSpPr>
          <p:cNvPr id="6" name="Footer Placeholder 5">
            <a:extLst>
              <a:ext uri="{FF2B5EF4-FFF2-40B4-BE49-F238E27FC236}">
                <a16:creationId xmlns:a16="http://schemas.microsoft.com/office/drawing/2014/main" id="{24104CCE-FC52-4804-AD84-E1FA73208D7C}"/>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51C60524-0661-4878-97B3-8BCF16052E24}"/>
              </a:ext>
            </a:extLst>
          </p:cNvPr>
          <p:cNvSpPr>
            <a:spLocks noGrp="1"/>
          </p:cNvSpPr>
          <p:nvPr>
            <p:ph type="sldNum" sz="quarter" idx="12"/>
          </p:nvPr>
        </p:nvSpPr>
        <p:spPr/>
        <p:txBody>
          <a:bodyPr/>
          <a:lstStyle/>
          <a:p>
            <a:fld id="{1EDE2345-2866-446E-84D4-6665EDC07E39}" type="slidenum">
              <a:rPr lang="en-IN" smtClean="0"/>
              <a:t>‹#›</a:t>
            </a:fld>
            <a:endParaRPr lang="en-IN" dirty="0"/>
          </a:p>
        </p:txBody>
      </p:sp>
    </p:spTree>
    <p:extLst>
      <p:ext uri="{BB962C8B-B14F-4D97-AF65-F5344CB8AC3E}">
        <p14:creationId xmlns:p14="http://schemas.microsoft.com/office/powerpoint/2010/main" val="37652586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B727B-8D86-4DFA-B6F8-908BA89F257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489EF14-64FE-4706-8B1B-D780AA4399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EAE261-2860-46DD-AD2A-DAF54D7B159C}"/>
              </a:ext>
            </a:extLst>
          </p:cNvPr>
          <p:cNvSpPr>
            <a:spLocks noGrp="1"/>
          </p:cNvSpPr>
          <p:nvPr>
            <p:ph type="dt" sz="half" idx="10"/>
          </p:nvPr>
        </p:nvSpPr>
        <p:spPr/>
        <p:txBody>
          <a:bodyPr/>
          <a:lstStyle/>
          <a:p>
            <a:fld id="{FAA46022-A75F-4626-AF8F-D8276F7E928E}" type="datetimeFigureOut">
              <a:rPr lang="en-IN" smtClean="0"/>
              <a:t>05-08-2020</a:t>
            </a:fld>
            <a:endParaRPr lang="en-IN" dirty="0"/>
          </a:p>
        </p:txBody>
      </p:sp>
      <p:sp>
        <p:nvSpPr>
          <p:cNvPr id="5" name="Footer Placeholder 4">
            <a:extLst>
              <a:ext uri="{FF2B5EF4-FFF2-40B4-BE49-F238E27FC236}">
                <a16:creationId xmlns:a16="http://schemas.microsoft.com/office/drawing/2014/main" id="{40456DAC-2F0D-47FD-ABE3-A11DA5F1E7F5}"/>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D50E245C-1B87-417E-A701-24512EEF2C34}"/>
              </a:ext>
            </a:extLst>
          </p:cNvPr>
          <p:cNvSpPr>
            <a:spLocks noGrp="1"/>
          </p:cNvSpPr>
          <p:nvPr>
            <p:ph type="sldNum" sz="quarter" idx="12"/>
          </p:nvPr>
        </p:nvSpPr>
        <p:spPr/>
        <p:txBody>
          <a:bodyPr/>
          <a:lstStyle/>
          <a:p>
            <a:fld id="{1EDE2345-2866-446E-84D4-6665EDC07E39}" type="slidenum">
              <a:rPr lang="en-IN" smtClean="0"/>
              <a:t>‹#›</a:t>
            </a:fld>
            <a:endParaRPr lang="en-IN" dirty="0"/>
          </a:p>
        </p:txBody>
      </p:sp>
    </p:spTree>
    <p:extLst>
      <p:ext uri="{BB962C8B-B14F-4D97-AF65-F5344CB8AC3E}">
        <p14:creationId xmlns:p14="http://schemas.microsoft.com/office/powerpoint/2010/main" val="213158179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8F946E-5924-46C2-80A3-3797BB71F3A3}"/>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F7C7B2C-1800-4E5D-952D-E65440D304BA}"/>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CF9182-01FB-4DE1-B921-DE8DBDAB9A74}"/>
              </a:ext>
            </a:extLst>
          </p:cNvPr>
          <p:cNvSpPr>
            <a:spLocks noGrp="1"/>
          </p:cNvSpPr>
          <p:nvPr>
            <p:ph type="dt" sz="half" idx="10"/>
          </p:nvPr>
        </p:nvSpPr>
        <p:spPr/>
        <p:txBody>
          <a:bodyPr/>
          <a:lstStyle/>
          <a:p>
            <a:fld id="{FAA46022-A75F-4626-AF8F-D8276F7E928E}" type="datetimeFigureOut">
              <a:rPr lang="en-IN" smtClean="0"/>
              <a:t>05-08-2020</a:t>
            </a:fld>
            <a:endParaRPr lang="en-IN" dirty="0"/>
          </a:p>
        </p:txBody>
      </p:sp>
      <p:sp>
        <p:nvSpPr>
          <p:cNvPr id="5" name="Footer Placeholder 4">
            <a:extLst>
              <a:ext uri="{FF2B5EF4-FFF2-40B4-BE49-F238E27FC236}">
                <a16:creationId xmlns:a16="http://schemas.microsoft.com/office/drawing/2014/main" id="{87ABDB0D-46CA-4623-BF27-44FDB79F3B7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46579BA-4618-4135-826D-9128002E1F30}"/>
              </a:ext>
            </a:extLst>
          </p:cNvPr>
          <p:cNvSpPr>
            <a:spLocks noGrp="1"/>
          </p:cNvSpPr>
          <p:nvPr>
            <p:ph type="sldNum" sz="quarter" idx="12"/>
          </p:nvPr>
        </p:nvSpPr>
        <p:spPr/>
        <p:txBody>
          <a:bodyPr/>
          <a:lstStyle/>
          <a:p>
            <a:fld id="{1EDE2345-2866-446E-84D4-6665EDC07E39}" type="slidenum">
              <a:rPr lang="en-IN" smtClean="0"/>
              <a:t>‹#›</a:t>
            </a:fld>
            <a:endParaRPr lang="en-IN" dirty="0"/>
          </a:p>
        </p:txBody>
      </p:sp>
    </p:spTree>
    <p:extLst>
      <p:ext uri="{BB962C8B-B14F-4D97-AF65-F5344CB8AC3E}">
        <p14:creationId xmlns:p14="http://schemas.microsoft.com/office/powerpoint/2010/main" val="304049399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2687681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502468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532851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1900842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56418524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22309964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8847224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22162065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94723962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61237385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04273639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5278923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2">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30410231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3229204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88434071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0890716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0011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51425186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06052281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14294263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56401085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440631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3">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2020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06860434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207666543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3610665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0" name="Picture Placeholder 4">
            <a:extLst>
              <a:ext uri="{FF2B5EF4-FFF2-40B4-BE49-F238E27FC236}">
                <a16:creationId xmlns:a16="http://schemas.microsoft.com/office/drawing/2014/main" id="{8FAEA4C7-4385-4683-980C-E6450E8FA01F}"/>
              </a:ext>
            </a:extLst>
          </p:cNvPr>
          <p:cNvPicPr>
            <a:picLocks noChangeAspect="1"/>
          </p:cNvPicPr>
          <p:nvPr userDrawn="1"/>
        </p:nvPicPr>
        <p:blipFill>
          <a:blip r:embed="rId3"/>
          <a:srcRect l="20391" r="20391"/>
          <a:stretch>
            <a:fillRect/>
          </a:stretch>
        </p:blipFill>
        <p:spPr>
          <a:xfrm>
            <a:off x="7315200" y="0"/>
            <a:ext cx="7315200" cy="8229600"/>
          </a:xfrm>
          <a:prstGeom prst="rect">
            <a:avLst/>
          </a:prstGeom>
        </p:spPr>
      </p:pic>
    </p:spTree>
    <p:extLst>
      <p:ext uri="{BB962C8B-B14F-4D97-AF65-F5344CB8AC3E}">
        <p14:creationId xmlns:p14="http://schemas.microsoft.com/office/powerpoint/2010/main" val="42861884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1" name="Picture Placeholder 6">
            <a:extLst>
              <a:ext uri="{FF2B5EF4-FFF2-40B4-BE49-F238E27FC236}">
                <a16:creationId xmlns:a16="http://schemas.microsoft.com/office/drawing/2014/main" id="{FB38B704-03D9-4A5D-935E-35235B0984B1}"/>
              </a:ext>
            </a:extLst>
          </p:cNvPr>
          <p:cNvPicPr>
            <a:picLocks noChangeAspect="1"/>
          </p:cNvPicPr>
          <p:nvPr userDrawn="1"/>
        </p:nvPicPr>
        <p:blipFill>
          <a:blip r:embed="rId3"/>
          <a:srcRect l="20381" r="20381"/>
          <a:stretch>
            <a:fillRect/>
          </a:stretch>
        </p:blipFill>
        <p:spPr>
          <a:xfrm>
            <a:off x="7319356" y="0"/>
            <a:ext cx="7315200" cy="8229600"/>
          </a:xfrm>
          <a:prstGeom prst="rect">
            <a:avLst/>
          </a:prstGeom>
        </p:spPr>
      </p:pic>
    </p:spTree>
    <p:extLst>
      <p:ext uri="{BB962C8B-B14F-4D97-AF65-F5344CB8AC3E}">
        <p14:creationId xmlns:p14="http://schemas.microsoft.com/office/powerpoint/2010/main" val="142574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3" name="Picture Placeholder 17">
            <a:extLst>
              <a:ext uri="{FF2B5EF4-FFF2-40B4-BE49-F238E27FC236}">
                <a16:creationId xmlns:a16="http://schemas.microsoft.com/office/drawing/2014/main" id="{453C1FD1-2ECD-4465-A8A2-9373E1F0C0A1}"/>
              </a:ext>
            </a:extLst>
          </p:cNvPr>
          <p:cNvPicPr>
            <a:picLocks noChangeAspect="1"/>
          </p:cNvPicPr>
          <p:nvPr userDrawn="1"/>
        </p:nvPicPr>
        <p:blipFill>
          <a:blip r:embed="rId3"/>
          <a:srcRect l="24960" r="24960"/>
          <a:stretch>
            <a:fillRect/>
          </a:stretch>
        </p:blipFill>
        <p:spPr>
          <a:xfrm>
            <a:off x="7315200" y="0"/>
            <a:ext cx="7315200" cy="8229600"/>
          </a:xfrm>
          <a:prstGeom prst="rect">
            <a:avLst/>
          </a:prstGeom>
        </p:spPr>
      </p:pic>
    </p:spTree>
    <p:extLst>
      <p:ext uri="{BB962C8B-B14F-4D97-AF65-F5344CB8AC3E}">
        <p14:creationId xmlns:p14="http://schemas.microsoft.com/office/powerpoint/2010/main" val="2224049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2020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7315200" y="0"/>
            <a:ext cx="7315200" cy="82296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457200" y="685800"/>
            <a:ext cx="6629400" cy="5257800"/>
          </a:xfrm>
        </p:spPr>
        <p:txBody>
          <a:bodyPr>
            <a:noAutofit/>
          </a:bodyPr>
          <a:lstStyle>
            <a:lvl1pPr>
              <a:defRPr sz="54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16176365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690" y="3502152"/>
            <a:ext cx="2261616" cy="841248"/>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Define Microservices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9"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1"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vert="horz" lIns="0" tIns="0" rIns="0" bIns="0" rtlCol="0" anchor="t">
            <a:noAutofit/>
          </a:bodyPr>
          <a:lstStyle>
            <a:lvl1pPr>
              <a:defRPr lang="en-US" sz="1600"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6"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6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2700" y="0"/>
            <a:ext cx="36703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782215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7780" y="0"/>
            <a:ext cx="36957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20000"/>
                    <a:lumOff val="8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104017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2228" y="7541839"/>
            <a:ext cx="570972"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67792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4366815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7780" y="17780"/>
            <a:ext cx="369570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9100716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3563"/>
            <a:ext cx="365760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52819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67792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0512709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2700"/>
            <a:ext cx="3670300" cy="8242300"/>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625930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670300" cy="8255000"/>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grpSp>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041889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639967"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420418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639967"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439404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27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658368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large typ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76A83-5DD3-428B-8EB8-A972605B5D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97736" y="3019405"/>
            <a:ext cx="5086288" cy="3333790"/>
          </a:xfrm>
          <a:prstGeom prst="rect">
            <a:avLst/>
          </a:prstGeom>
        </p:spPr>
      </p:pic>
    </p:spTree>
    <p:extLst>
      <p:ext uri="{BB962C8B-B14F-4D97-AF65-F5344CB8AC3E}">
        <p14:creationId xmlns:p14="http://schemas.microsoft.com/office/powerpoint/2010/main" val="11610733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963862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6516435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638476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2A5B3F-D89D-4060-9AC0-9B7DE76931E4}"/>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842B51-C90E-4F88-B12E-0F10B3D61DD5}"/>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4630400" cy="8229600"/>
          </a:xfrm>
        </p:spPr>
        <p:txBody>
          <a:bodyPr/>
          <a:lstStyle/>
          <a:p>
            <a:endParaRPr lang="en-US" dirty="0"/>
          </a:p>
        </p:txBody>
      </p:sp>
      <p:sp>
        <p:nvSpPr>
          <p:cNvPr id="11" name="Title 10"/>
          <p:cNvSpPr>
            <a:spLocks noGrp="1"/>
          </p:cNvSpPr>
          <p:nvPr>
            <p:ph type="title"/>
          </p:nvPr>
        </p:nvSpPr>
        <p:spPr>
          <a:xfrm>
            <a:off x="4114800" y="411480"/>
            <a:ext cx="10058400" cy="3383280"/>
          </a:xfrm>
        </p:spPr>
        <p:txBody>
          <a:bodyPr>
            <a:noAutofit/>
          </a:bodyPr>
          <a:lstStyle>
            <a:lvl1pPr>
              <a:defRPr sz="54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97147" y="7541839"/>
            <a:ext cx="570973" cy="230561"/>
          </a:xfrm>
          <a:prstGeom prst="rect">
            <a:avLst/>
          </a:prstGeom>
        </p:spPr>
      </p:pic>
    </p:spTree>
    <p:extLst>
      <p:ext uri="{BB962C8B-B14F-4D97-AF65-F5344CB8AC3E}">
        <p14:creationId xmlns:p14="http://schemas.microsoft.com/office/powerpoint/2010/main" val="19911524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DBF5958-A570-4484-97E0-9C3E7F540B03}"/>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F0F75B-FA89-467C-B4A8-A613B5ADCD39}"/>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681857-A5EF-433B-B523-9A2A9C61493B}"/>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77724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232955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731664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186487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67FDFA15-57B0-7C48-8E19-F699BF4505B1}" type="slidenum">
              <a:rPr lang="en-US" sz="800" b="0" i="0" smtClean="0">
                <a:solidFill>
                  <a:schemeClr val="tx1"/>
                </a:solidFill>
                <a:latin typeface="IBM Plex Sans" charset="0"/>
                <a:ea typeface="IBM Plex Sans" charset="0"/>
                <a:cs typeface="IBM Plex Sans" charset="0"/>
              </a:rPr>
              <a:t>‹#›</a:t>
            </a:fld>
            <a:endParaRPr lang="en-US" sz="800"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18"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8"/>
            <a:ext cx="6583680" cy="6629400"/>
          </a:xfrm>
        </p:spPr>
        <p:txBody>
          <a:bodyPr>
            <a:noAutofit/>
          </a:bodyPr>
          <a:lstStyle>
            <a:lvl1pPr>
              <a:spcBef>
                <a:spcPts val="6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solidFill>
            <a:schemeClr val="tx2">
              <a:lumMod val="50000"/>
            </a:schemeClr>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4114800"/>
            <a:ext cx="7315200" cy="4114800"/>
          </a:xfrm>
          <a:prstGeom prst="rect">
            <a:avLst/>
          </a:prstGeom>
          <a:solidFill>
            <a:schemeClr val="accent3"/>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66972"/>
            <a:ext cx="6583680" cy="6629400"/>
          </a:xfrm>
        </p:spPr>
        <p:txBody>
          <a:bodyPr>
            <a:noAutofit/>
          </a:bodyPr>
          <a:lstStyle>
            <a:lvl1pPr>
              <a:spcBef>
                <a:spcPts val="6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4087906"/>
            <a:ext cx="3657600" cy="4160520"/>
          </a:xfrm>
          <a:prstGeom prst="rect">
            <a:avLst/>
          </a:prstGeom>
          <a:solidFill>
            <a:schemeClr val="tx1"/>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4087906"/>
            <a:ext cx="3657600" cy="4160520"/>
          </a:xfrm>
          <a:prstGeom prst="rect">
            <a:avLst/>
          </a:prstGeom>
          <a:solidFill>
            <a:schemeClr val="bg2"/>
          </a:solidFill>
          <a:ln>
            <a:noFill/>
          </a:ln>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6880"/>
            <a:ext cx="7315200" cy="4114800"/>
          </a:xfrm>
          <a:prstGeom prst="rect">
            <a:avLst/>
          </a:prstGeom>
          <a:solidFill>
            <a:schemeClr val="accent2"/>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ADBD9EFC-D117-B243-8A9E-F145B380E895}" type="slidenum">
              <a:rPr lang="en-US" sz="800" b="0" i="0" smtClean="0">
                <a:solidFill>
                  <a:schemeClr val="bg2"/>
                </a:solidFill>
                <a:latin typeface="IBM Plex Sans" charset="0"/>
                <a:ea typeface="IBM Plex Sans" charset="0"/>
                <a:cs typeface="IBM Plex Sans" charset="0"/>
              </a:rPr>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31" name="Group 30"/>
          <p:cNvGrpSpPr/>
          <p:nvPr userDrawn="1"/>
        </p:nvGrpSpPr>
        <p:grpSpPr>
          <a:xfrm>
            <a:off x="914400" y="7899655"/>
            <a:ext cx="2713350" cy="220571"/>
            <a:chOff x="914400" y="7899655"/>
            <a:chExt cx="2713350" cy="220571"/>
          </a:xfrm>
        </p:grpSpPr>
        <p:sp>
          <p:nvSpPr>
            <p:cNvPr id="32"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2020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3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3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a:defRPr lang="en-US" sz="800"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cxnSp>
        <p:nvCxnSpPr>
          <p:cNvPr id="15" name="Straight Connector 14"/>
          <p:cNvCxnSpPr/>
          <p:nvPr userDrawn="1"/>
        </p:nvCxnSpPr>
        <p:spPr>
          <a:xfrm>
            <a:off x="18288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2" cy="230561"/>
          </a:xfrm>
          <a:prstGeom prst="rect">
            <a:avLst/>
          </a:prstGeom>
        </p:spPr>
      </p:pic>
      <p:cxnSp>
        <p:nvCxnSpPr>
          <p:cNvPr id="12" name="Straight Connector 11"/>
          <p:cNvCxnSpPr/>
          <p:nvPr userDrawn="1"/>
        </p:nvCxnSpPr>
        <p:spPr>
          <a:xfrm>
            <a:off x="5943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0515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657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4114800" y="435811"/>
            <a:ext cx="9829800" cy="1188720"/>
          </a:xfrm>
        </p:spPr>
        <p:txBody>
          <a:bodyPr>
            <a:noAutofit/>
          </a:bodyPr>
          <a:lstStyle>
            <a:lvl1pPr marL="0" indent="0">
              <a:tabLst/>
              <a:defRPr sz="3600" b="1">
                <a:solidFill>
                  <a:schemeClr val="tx1"/>
                </a:solidFill>
              </a:defRPr>
            </a:lvl1pPr>
          </a:lstStyle>
          <a:p>
            <a:r>
              <a:rPr lang="en-US" dirty="0"/>
              <a:t>Click to edit Master title style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lang="en-US" sz="1600"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73088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67421" y="0"/>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12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5" name="Title 7"/>
          <p:cNvSpPr>
            <a:spLocks noGrp="1"/>
          </p:cNvSpPr>
          <p:nvPr>
            <p:ph type="title"/>
          </p:nvPr>
        </p:nvSpPr>
        <p:spPr>
          <a:xfrm>
            <a:off x="457200" y="2057400"/>
            <a:ext cx="2971800" cy="3657600"/>
          </a:xfrm>
        </p:spPr>
        <p:txBody>
          <a:bodyPr tIns="228600"/>
          <a:lstStyle/>
          <a:p>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73152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73773" y="0"/>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76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973" y="0"/>
            <a:ext cx="3657600" cy="8229600"/>
          </a:xfrm>
          <a:prstGeom prst="rect">
            <a:avLst/>
          </a:prstGeom>
          <a:noFill/>
        </p:spPr>
        <p:txBody>
          <a:bodyPr lIns="228600" tIns="228600" rIns="0" bIns="0"/>
          <a:lstStyle>
            <a:lvl1pPr>
              <a:defRPr>
                <a:latin typeface="IBM Plex Sans" panose="020B0503050000000000" pitchFamily="34" charset="0"/>
              </a:defRPr>
            </a:lvl1pPr>
          </a:lstStyle>
          <a:p>
            <a:endParaRPr lang="en-US" sz="7200" b="1" dirty="0"/>
          </a:p>
          <a:p>
            <a:endParaRPr lang="en-US" dirty="0"/>
          </a:p>
        </p:txBody>
      </p:sp>
      <p:sp>
        <p:nvSpPr>
          <p:cNvPr id="11"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sz="1600">
                <a:solidFill>
                  <a:schemeClr val="accent1"/>
                </a:solidFill>
                <a:latin typeface="IBM Plex Sans" panose="020B0503050000000000"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AEA587-E8FA-4A5F-8AF2-BD4F2675D5CF}"/>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871662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5800B46-D754-43F0-B87F-7862091130AA}"/>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451425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59F452E-E69B-44DC-8E10-3226DB55EC76}"/>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158382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8340331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630958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8B3EC-8644-44A4-8528-21447A3C5EB1}"/>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9939618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66304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image" Target="../media/image3.png"/><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image" Target="../media/image2.png"/><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4.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image" Target="../media/image3.png"/><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theme" Target="../theme/theme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6.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theme" Target="../theme/theme7.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766" r:id="rId3"/>
    <p:sldLayoutId id="2147483754" r:id="rId4"/>
    <p:sldLayoutId id="2147483812" r:id="rId5"/>
    <p:sldLayoutId id="2147483681" r:id="rId6"/>
    <p:sldLayoutId id="2147483684" r:id="rId7"/>
    <p:sldLayoutId id="2147483767" r:id="rId8"/>
    <p:sldLayoutId id="2147483731" r:id="rId9"/>
    <p:sldLayoutId id="2147483757" r:id="rId10"/>
    <p:sldLayoutId id="2147483768" r:id="rId11"/>
    <p:sldLayoutId id="2147483758" r:id="rId12"/>
    <p:sldLayoutId id="2147483669" r:id="rId13"/>
    <p:sldLayoutId id="2147483769" r:id="rId14"/>
    <p:sldLayoutId id="2147483773" r:id="rId15"/>
    <p:sldLayoutId id="2147483771" r:id="rId16"/>
    <p:sldLayoutId id="2147483772" r:id="rId17"/>
    <p:sldLayoutId id="2147483802" r:id="rId18"/>
    <p:sldLayoutId id="2147483808" r:id="rId19"/>
    <p:sldLayoutId id="2147483809" r:id="rId20"/>
    <p:sldLayoutId id="2147483774" r:id="rId21"/>
    <p:sldLayoutId id="2147483730" r:id="rId22"/>
    <p:sldLayoutId id="2147483770" r:id="rId23"/>
    <p:sldLayoutId id="2147483752" r:id="rId24"/>
  </p:sldLayoutIdLst>
  <p:txStyles>
    <p:titleStyle>
      <a:lvl1pPr algn="l" defTabSz="1097280" rtl="0" eaLnBrk="1" latinLnBrk="0" hangingPunct="1">
        <a:lnSpc>
          <a:spcPct val="90000"/>
        </a:lnSpc>
        <a:spcBef>
          <a:spcPct val="0"/>
        </a:spcBef>
        <a:buNone/>
        <a:defRPr sz="3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IBM Plex Sans" charset="0"/>
          <a:ea typeface="IBM Plex Sans" charset="0"/>
          <a:cs typeface="Arial"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686" r:id="rId1"/>
    <p:sldLayoutId id="2147483745" r:id="rId2"/>
    <p:sldLayoutId id="2147483733" r:id="rId3"/>
    <p:sldLayoutId id="2147483746" r:id="rId4"/>
    <p:sldLayoutId id="2147483776" r:id="rId5"/>
    <p:sldLayoutId id="2147483777" r:id="rId6"/>
    <p:sldLayoutId id="2147483781" r:id="rId7"/>
    <p:sldLayoutId id="2147483701" r:id="rId8"/>
    <p:sldLayoutId id="2147483751" r:id="rId9"/>
    <p:sldLayoutId id="2147483779" r:id="rId10"/>
    <p:sldLayoutId id="2147483702" r:id="rId11"/>
    <p:sldLayoutId id="2147483744" r:id="rId12"/>
    <p:sldLayoutId id="2147483759" r:id="rId13"/>
    <p:sldLayoutId id="2147483799" r:id="rId14"/>
    <p:sldLayoutId id="2147483800" r:id="rId15"/>
    <p:sldLayoutId id="2147483801" r:id="rId16"/>
    <p:sldLayoutId id="2147483803" r:id="rId17"/>
    <p:sldLayoutId id="2147483804" r:id="rId18"/>
    <p:sldLayoutId id="2147483805" r:id="rId19"/>
    <p:sldLayoutId id="2147483806" r:id="rId20"/>
    <p:sldLayoutId id="2147483807" r:id="rId21"/>
    <p:sldLayoutId id="2147483810" r:id="rId22"/>
    <p:sldLayoutId id="2147483811" r:id="rId23"/>
    <p:sldLayoutId id="2147483760" r:id="rId24"/>
    <p:sldLayoutId id="2147483687" r:id="rId25"/>
    <p:sldLayoutId id="2147483685" r:id="rId26"/>
    <p:sldLayoutId id="2147483783" r:id="rId27"/>
    <p:sldLayoutId id="2147483784" r:id="rId28"/>
    <p:sldLayoutId id="2147483785" r:id="rId29"/>
    <p:sldLayoutId id="2147483792" r:id="rId30"/>
    <p:sldLayoutId id="2147483798" r:id="rId31"/>
    <p:sldLayoutId id="2147483793" r:id="rId32"/>
    <p:sldLayoutId id="2147483794" r:id="rId33"/>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63" r:id="rId3"/>
    <p:sldLayoutId id="2147483764" r:id="rId4"/>
    <p:sldLayoutId id="2147483737" r:id="rId5"/>
    <p:sldLayoutId id="2147483761" r:id="rId6"/>
    <p:sldLayoutId id="2147483762" r:id="rId7"/>
    <p:sldLayoutId id="2147483791" r:id="rId8"/>
    <p:sldLayoutId id="2147483796" r:id="rId9"/>
    <p:sldLayoutId id="2147483795" r:id="rId10"/>
    <p:sldLayoutId id="2147483749" r:id="rId11"/>
    <p:sldLayoutId id="2147483747" r:id="rId12"/>
    <p:sldLayoutId id="2147483748" r:id="rId13"/>
    <p:sldLayoutId id="2147483797" r:id="rId14"/>
    <p:sldLayoutId id="2147483782" r:id="rId15"/>
    <p:sldLayoutId id="2147483739" r:id="rId16"/>
    <p:sldLayoutId id="2147483765" r:id="rId17"/>
    <p:sldLayoutId id="2147483775" r:id="rId18"/>
    <p:sldLayoutId id="2147483780" r:id="rId19"/>
    <p:sldLayoutId id="2147483743" r:id="rId20"/>
    <p:sldLayoutId id="2147483750" r:id="rId21"/>
    <p:sldLayoutId id="2147483753" r:id="rId22"/>
    <p:sldLayoutId id="2147483713" r:id="rId23"/>
    <p:sldLayoutId id="2147483714" r:id="rId24"/>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2020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972048"/>
      </p:ext>
    </p:extLst>
  </p:cSld>
  <p:clrMap bg1="lt1" tx1="dk1" bg2="lt2" tx2="dk2" accent1="accent1" accent2="accent2" accent3="accent3" accent4="accent4" accent5="accent5" accent6="accent6" hlink="hlink" folHlink="folHlink"/>
  <p:sldLayoutIdLst>
    <p:sldLayoutId id="2147483716" r:id="rId1"/>
    <p:sldLayoutId id="2147483724" r:id="rId2"/>
    <p:sldLayoutId id="2147483725" r:id="rId3"/>
    <p:sldLayoutId id="2147483729" r:id="rId4"/>
    <p:sldLayoutId id="2147483790" r:id="rId5"/>
    <p:sldLayoutId id="2147483728" r:id="rId6"/>
    <p:sldLayoutId id="2147483786" r:id="rId7"/>
    <p:sldLayoutId id="2147483721" r:id="rId8"/>
    <p:sldLayoutId id="2147483787" r:id="rId9"/>
    <p:sldLayoutId id="2147483788" r:id="rId10"/>
    <p:sldLayoutId id="2147483789" r:id="rId11"/>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481058869"/>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0943A1-0895-4774-937A-8C6346A85D36}"/>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2022C7-7FD1-4DE3-A09E-12000B440C53}"/>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4030A4-F5BE-43F1-8D40-73DF64462B1C}"/>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FAA46022-A75F-4626-AF8F-D8276F7E928E}" type="datetimeFigureOut">
              <a:rPr lang="en-IN" smtClean="0"/>
              <a:t>05-08-2020</a:t>
            </a:fld>
            <a:endParaRPr lang="en-IN" dirty="0"/>
          </a:p>
        </p:txBody>
      </p:sp>
      <p:sp>
        <p:nvSpPr>
          <p:cNvPr id="5" name="Footer Placeholder 4">
            <a:extLst>
              <a:ext uri="{FF2B5EF4-FFF2-40B4-BE49-F238E27FC236}">
                <a16:creationId xmlns:a16="http://schemas.microsoft.com/office/drawing/2014/main" id="{D4D452D5-9846-49A6-A4D7-A0278B7CA505}"/>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901569C6-E9A1-4541-BF6C-7D73409AE4F8}"/>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1EDE2345-2866-446E-84D4-6665EDC07E39}" type="slidenum">
              <a:rPr lang="en-IN" smtClean="0"/>
              <a:t>‹#›</a:t>
            </a:fld>
            <a:endParaRPr lang="en-IN" dirty="0"/>
          </a:p>
        </p:txBody>
      </p:sp>
    </p:spTree>
    <p:extLst>
      <p:ext uri="{BB962C8B-B14F-4D97-AF65-F5344CB8AC3E}">
        <p14:creationId xmlns:p14="http://schemas.microsoft.com/office/powerpoint/2010/main" val="3353841778"/>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4275154401"/>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6.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66.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6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6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6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6.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66.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77.xml"/></Relationships>
</file>

<file path=ppt/slides/_rels/slide4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hyperlink" Target="https://avinetworks.com/glossary/microservice/" TargetMode="External"/><Relationship Id="rId2" Type="http://schemas.openxmlformats.org/officeDocument/2006/relationships/image" Target="../media/image60.png"/><Relationship Id="rId1" Type="http://schemas.openxmlformats.org/officeDocument/2006/relationships/slideLayout" Target="../slideLayouts/slideLayout6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3.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66.xml"/></Relationships>
</file>

<file path=ppt/slides/_rels/slide48.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8.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118.xml"/><Relationship Id="rId1" Type="http://schemas.openxmlformats.org/officeDocument/2006/relationships/themeOverride" Target="../theme/themeOverride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15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6.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6.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965782D0-6FE8-49E8-87D6-0D3EFE775305}"/>
              </a:ext>
            </a:extLst>
          </p:cNvPr>
          <p:cNvPicPr>
            <a:picLocks noGrp="1" noChangeAspect="1"/>
          </p:cNvPicPr>
          <p:nvPr>
            <p:ph type="pic" sz="quarter" idx="10"/>
          </p:nvPr>
        </p:nvPicPr>
        <p:blipFill rotWithShape="1">
          <a:blip r:embed="rId2">
            <a:alphaModFix amt="50000"/>
          </a:blip>
          <a:srcRect t="12500" b="30834"/>
          <a:stretch/>
        </p:blipFill>
        <p:spPr>
          <a:xfrm>
            <a:off x="0" y="2011680"/>
            <a:ext cx="14630400" cy="6217920"/>
          </a:xfrm>
        </p:spPr>
      </p:pic>
      <p:sp>
        <p:nvSpPr>
          <p:cNvPr id="3" name="Title 2"/>
          <p:cNvSpPr>
            <a:spLocks noGrp="1"/>
          </p:cNvSpPr>
          <p:nvPr>
            <p:ph type="title"/>
          </p:nvPr>
        </p:nvSpPr>
        <p:spPr>
          <a:xfrm>
            <a:off x="4114800" y="411480"/>
            <a:ext cx="10515600" cy="3383280"/>
          </a:xfrm>
        </p:spPr>
        <p:txBody>
          <a:bodyPr/>
          <a:lstStyle/>
          <a:p>
            <a:r>
              <a:rPr lang="en-US" dirty="0">
                <a:latin typeface="IBM Plex Sans" charset="0"/>
                <a:ea typeface="IBM Plex Sans" charset="0"/>
                <a:cs typeface="IBM Plex Sans" charset="0"/>
              </a:rPr>
              <a:t>How did We Come to Microservices?</a:t>
            </a:r>
            <a:br>
              <a:rPr lang="en-US" sz="4000" b="0" dirty="0">
                <a:latin typeface="IBM Plex Sans" charset="0"/>
                <a:ea typeface="IBM Plex Sans" charset="0"/>
                <a:cs typeface="IBM Plex Sans" charset="0"/>
              </a:rPr>
            </a:br>
            <a:br>
              <a:rPr lang="en-US" sz="4000" b="0" dirty="0">
                <a:latin typeface="IBM Plex Sans" charset="0"/>
                <a:ea typeface="IBM Plex Sans" charset="0"/>
                <a:cs typeface="IBM Plex Sans" charset="0"/>
              </a:rPr>
            </a:br>
            <a:r>
              <a:rPr lang="en-US" sz="4000" b="0" dirty="0">
                <a:latin typeface="IBM Plex Sans" charset="0"/>
                <a:ea typeface="IBM Plex Sans" charset="0"/>
                <a:cs typeface="IBM Plex Sans" charset="0"/>
              </a:rPr>
              <a:t>Definitions</a:t>
            </a:r>
            <a:br>
              <a:rPr lang="en-US" sz="4000" b="0" dirty="0">
                <a:latin typeface="IBM Plex Sans" charset="0"/>
                <a:ea typeface="IBM Plex Sans" charset="0"/>
                <a:cs typeface="IBM Plex Sans" charset="0"/>
              </a:rPr>
            </a:br>
            <a:br>
              <a:rPr lang="en-US" sz="4000" b="0" dirty="0">
                <a:latin typeface="IBM Plex Sans" charset="0"/>
                <a:ea typeface="IBM Plex Sans" charset="0"/>
                <a:cs typeface="IBM Plex Sans" charset="0"/>
              </a:rPr>
            </a:br>
            <a:r>
              <a:rPr lang="en-US" sz="4000" b="0" dirty="0">
                <a:latin typeface="IBM Plex Sans" charset="0"/>
                <a:ea typeface="IBM Plex Sans" charset="0"/>
                <a:cs typeface="IBM Plex Sans" charset="0"/>
              </a:rPr>
              <a:t>Audience: All</a:t>
            </a:r>
          </a:p>
        </p:txBody>
      </p:sp>
      <p:cxnSp>
        <p:nvCxnSpPr>
          <p:cNvPr id="5" name="Straight Connector 4"/>
          <p:cNvCxnSpPr/>
          <p:nvPr/>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6272" y="7544257"/>
            <a:ext cx="570973" cy="230561"/>
          </a:xfrm>
          <a:prstGeom prst="rect">
            <a:avLst/>
          </a:prstGeom>
        </p:spPr>
      </p:pic>
    </p:spTree>
    <p:extLst>
      <p:ext uri="{BB962C8B-B14F-4D97-AF65-F5344CB8AC3E}">
        <p14:creationId xmlns:p14="http://schemas.microsoft.com/office/powerpoint/2010/main" val="513526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897F10-EC47-4930-8AE1-88BF0D4D4CA3}"/>
              </a:ext>
            </a:extLst>
          </p:cNvPr>
          <p:cNvSpPr>
            <a:spLocks noGrp="1"/>
          </p:cNvSpPr>
          <p:nvPr>
            <p:ph type="body" sz="quarter" idx="11"/>
          </p:nvPr>
        </p:nvSpPr>
        <p:spPr/>
        <p:txBody>
          <a:bodyPr/>
          <a:lstStyle/>
          <a:p>
            <a:r>
              <a:rPr lang="en-US" dirty="0"/>
              <a:t>How did We Come to Microservices?</a:t>
            </a:r>
            <a:endParaRPr lang="en-IN" dirty="0"/>
          </a:p>
          <a:p>
            <a:endParaRPr lang="en-IN" dirty="0"/>
          </a:p>
        </p:txBody>
      </p:sp>
      <p:sp>
        <p:nvSpPr>
          <p:cNvPr id="4" name="Content Placeholder 3">
            <a:extLst>
              <a:ext uri="{FF2B5EF4-FFF2-40B4-BE49-F238E27FC236}">
                <a16:creationId xmlns:a16="http://schemas.microsoft.com/office/drawing/2014/main" id="{92DCC745-7419-40F2-BA1F-0FE813D3FC8D}"/>
              </a:ext>
            </a:extLst>
          </p:cNvPr>
          <p:cNvSpPr>
            <a:spLocks noGrp="1"/>
          </p:cNvSpPr>
          <p:nvPr>
            <p:ph idx="1"/>
          </p:nvPr>
        </p:nvSpPr>
        <p:spPr>
          <a:xfrm>
            <a:off x="454858" y="1691640"/>
            <a:ext cx="13718342" cy="5623560"/>
          </a:xfrm>
        </p:spPr>
        <p:txBody>
          <a:bodyPr/>
          <a:lstStyle/>
          <a:p>
            <a:pPr marL="285750" indent="-285750">
              <a:buFont typeface="Arial" panose="020B0604020202020204" pitchFamily="34" charset="0"/>
              <a:buChar char="•"/>
            </a:pPr>
            <a:r>
              <a:rPr lang="en-US" dirty="0"/>
              <a:t>The same as SOA</a:t>
            </a:r>
          </a:p>
          <a:p>
            <a:pPr marL="285750" indent="-285750">
              <a:buFont typeface="Arial" panose="020B0604020202020204" pitchFamily="34" charset="0"/>
              <a:buChar char="•"/>
            </a:pPr>
            <a:r>
              <a:rPr lang="en-US" dirty="0"/>
              <a:t>SOA is about integrating various enterprise applications.  Microservices are mainly about decomposing single applications.</a:t>
            </a:r>
          </a:p>
          <a:p>
            <a:pPr marL="285750" indent="-285750">
              <a:buFont typeface="Arial" panose="020B0604020202020204" pitchFamily="34" charset="0"/>
              <a:buChar char="•"/>
            </a:pPr>
            <a:r>
              <a:rPr lang="en-US" dirty="0"/>
              <a:t>A silver bullet</a:t>
            </a:r>
          </a:p>
          <a:p>
            <a:pPr marL="285750" indent="-285750">
              <a:buFont typeface="Arial" panose="020B0604020202020204" pitchFamily="34" charset="0"/>
              <a:buChar char="•"/>
            </a:pPr>
            <a:r>
              <a:rPr lang="en-US" dirty="0"/>
              <a:t>The microservices approach involves drawbacks and risks</a:t>
            </a:r>
          </a:p>
          <a:p>
            <a:pPr marL="285750" indent="-285750">
              <a:buFont typeface="Arial" panose="020B0604020202020204" pitchFamily="34" charset="0"/>
              <a:buChar char="•"/>
            </a:pPr>
            <a:r>
              <a:rPr lang="en-US" dirty="0"/>
              <a:t>New!  You may be using Microservices now and not know it!</a:t>
            </a:r>
          </a:p>
        </p:txBody>
      </p:sp>
      <p:sp>
        <p:nvSpPr>
          <p:cNvPr id="5" name="Title 4">
            <a:extLst>
              <a:ext uri="{FF2B5EF4-FFF2-40B4-BE49-F238E27FC236}">
                <a16:creationId xmlns:a16="http://schemas.microsoft.com/office/drawing/2014/main" id="{CF3FB341-B145-4360-A024-6743838ED7F1}"/>
              </a:ext>
            </a:extLst>
          </p:cNvPr>
          <p:cNvSpPr>
            <a:spLocks noGrp="1"/>
          </p:cNvSpPr>
          <p:nvPr>
            <p:ph type="title"/>
          </p:nvPr>
        </p:nvSpPr>
        <p:spPr/>
        <p:txBody>
          <a:bodyPr/>
          <a:lstStyle/>
          <a:p>
            <a:r>
              <a:rPr lang="en-IN" dirty="0"/>
              <a:t>Microservices are not:</a:t>
            </a:r>
          </a:p>
        </p:txBody>
      </p:sp>
    </p:spTree>
    <p:extLst>
      <p:ext uri="{BB962C8B-B14F-4D97-AF65-F5344CB8AC3E}">
        <p14:creationId xmlns:p14="http://schemas.microsoft.com/office/powerpoint/2010/main" val="234526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Journey At a Glance</a:t>
            </a:r>
          </a:p>
        </p:txBody>
      </p:sp>
      <p:pic>
        <p:nvPicPr>
          <p:cNvPr id="6" name="Picture 5">
            <a:extLst>
              <a:ext uri="{FF2B5EF4-FFF2-40B4-BE49-F238E27FC236}">
                <a16:creationId xmlns:a16="http://schemas.microsoft.com/office/drawing/2014/main" id="{5115B6F3-7806-4AA4-A029-6F4E5F369FF6}"/>
              </a:ext>
            </a:extLst>
          </p:cNvPr>
          <p:cNvPicPr>
            <a:picLocks noChangeAspect="1"/>
          </p:cNvPicPr>
          <p:nvPr/>
        </p:nvPicPr>
        <p:blipFill>
          <a:blip r:embed="rId2"/>
          <a:stretch>
            <a:fillRect/>
          </a:stretch>
        </p:blipFill>
        <p:spPr>
          <a:xfrm>
            <a:off x="1417320" y="3840480"/>
            <a:ext cx="4457092" cy="1691640"/>
          </a:xfrm>
          <a:prstGeom prst="rect">
            <a:avLst/>
          </a:prstGeom>
        </p:spPr>
      </p:pic>
    </p:spTree>
    <p:extLst>
      <p:ext uri="{BB962C8B-B14F-4D97-AF65-F5344CB8AC3E}">
        <p14:creationId xmlns:p14="http://schemas.microsoft.com/office/powerpoint/2010/main" val="3538903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AF806-0BAC-40BA-84A6-7B04A5CAF863}"/>
              </a:ext>
            </a:extLst>
          </p:cNvPr>
          <p:cNvSpPr>
            <a:spLocks noGrp="1"/>
          </p:cNvSpPr>
          <p:nvPr>
            <p:ph type="title"/>
          </p:nvPr>
        </p:nvSpPr>
        <p:spPr/>
        <p:txBody>
          <a:bodyPr>
            <a:normAutofit/>
          </a:bodyPr>
          <a:lstStyle/>
          <a:p>
            <a:r>
              <a:rPr lang="en-IN" dirty="0"/>
              <a:t>Journey at a glance: Typical Monolith</a:t>
            </a:r>
          </a:p>
        </p:txBody>
      </p:sp>
      <p:sp>
        <p:nvSpPr>
          <p:cNvPr id="3" name="Text Placeholder 2">
            <a:extLst>
              <a:ext uri="{FF2B5EF4-FFF2-40B4-BE49-F238E27FC236}">
                <a16:creationId xmlns:a16="http://schemas.microsoft.com/office/drawing/2014/main" id="{34B8A3B6-AC6A-4941-A75F-44B09DD4A4F4}"/>
              </a:ext>
            </a:extLst>
          </p:cNvPr>
          <p:cNvSpPr>
            <a:spLocks noGrp="1"/>
          </p:cNvSpPr>
          <p:nvPr>
            <p:ph type="body" sz="quarter" idx="11"/>
          </p:nvPr>
        </p:nvSpPr>
        <p:spPr/>
        <p:txBody>
          <a:bodyPr/>
          <a:lstStyle/>
          <a:p>
            <a:r>
              <a:rPr lang="en-US" dirty="0"/>
              <a:t>How did We Come to Microservices?</a:t>
            </a:r>
            <a:endParaRPr lang="en-IN" dirty="0"/>
          </a:p>
        </p:txBody>
      </p:sp>
      <p:pic>
        <p:nvPicPr>
          <p:cNvPr id="6" name="Picture 5">
            <a:extLst>
              <a:ext uri="{FF2B5EF4-FFF2-40B4-BE49-F238E27FC236}">
                <a16:creationId xmlns:a16="http://schemas.microsoft.com/office/drawing/2014/main" id="{BCF9A324-8724-4E39-8300-2275528A643D}"/>
              </a:ext>
            </a:extLst>
          </p:cNvPr>
          <p:cNvPicPr>
            <a:picLocks noChangeAspect="1"/>
          </p:cNvPicPr>
          <p:nvPr/>
        </p:nvPicPr>
        <p:blipFill>
          <a:blip r:embed="rId2"/>
          <a:stretch>
            <a:fillRect/>
          </a:stretch>
        </p:blipFill>
        <p:spPr>
          <a:xfrm>
            <a:off x="3730569" y="1234440"/>
            <a:ext cx="10794931" cy="6355080"/>
          </a:xfrm>
          <a:prstGeom prst="rect">
            <a:avLst/>
          </a:prstGeom>
        </p:spPr>
      </p:pic>
    </p:spTree>
    <p:extLst>
      <p:ext uri="{BB962C8B-B14F-4D97-AF65-F5344CB8AC3E}">
        <p14:creationId xmlns:p14="http://schemas.microsoft.com/office/powerpoint/2010/main" val="3596390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AF806-0BAC-40BA-84A6-7B04A5CAF863}"/>
              </a:ext>
            </a:extLst>
          </p:cNvPr>
          <p:cNvSpPr>
            <a:spLocks noGrp="1"/>
          </p:cNvSpPr>
          <p:nvPr>
            <p:ph type="title"/>
          </p:nvPr>
        </p:nvSpPr>
        <p:spPr/>
        <p:txBody>
          <a:bodyPr>
            <a:normAutofit/>
          </a:bodyPr>
          <a:lstStyle/>
          <a:p>
            <a:br>
              <a:rPr lang="en-IN" dirty="0"/>
            </a:br>
            <a:br>
              <a:rPr lang="en-IN" dirty="0"/>
            </a:br>
            <a:r>
              <a:rPr lang="en-IN" dirty="0"/>
              <a:t>Journey at a glance: Target</a:t>
            </a:r>
          </a:p>
        </p:txBody>
      </p:sp>
      <p:sp>
        <p:nvSpPr>
          <p:cNvPr id="3" name="Text Placeholder 2">
            <a:extLst>
              <a:ext uri="{FF2B5EF4-FFF2-40B4-BE49-F238E27FC236}">
                <a16:creationId xmlns:a16="http://schemas.microsoft.com/office/drawing/2014/main" id="{ABD3DF7C-5DF4-4559-9D47-D899BA7231C3}"/>
              </a:ext>
            </a:extLst>
          </p:cNvPr>
          <p:cNvSpPr>
            <a:spLocks noGrp="1"/>
          </p:cNvSpPr>
          <p:nvPr>
            <p:ph type="body" sz="quarter" idx="11"/>
          </p:nvPr>
        </p:nvSpPr>
        <p:spPr/>
        <p:txBody>
          <a:bodyPr/>
          <a:lstStyle/>
          <a:p>
            <a:r>
              <a:rPr lang="en-US" dirty="0"/>
              <a:t>How did We Come to Microservices?</a:t>
            </a:r>
            <a:endParaRPr lang="en-IN" dirty="0"/>
          </a:p>
        </p:txBody>
      </p:sp>
      <p:pic>
        <p:nvPicPr>
          <p:cNvPr id="13" name="Picture 12">
            <a:extLst>
              <a:ext uri="{FF2B5EF4-FFF2-40B4-BE49-F238E27FC236}">
                <a16:creationId xmlns:a16="http://schemas.microsoft.com/office/drawing/2014/main" id="{8E90EFF9-613F-4117-95FE-32A90C4ECB5D}"/>
              </a:ext>
            </a:extLst>
          </p:cNvPr>
          <p:cNvPicPr>
            <a:picLocks noChangeAspect="1"/>
          </p:cNvPicPr>
          <p:nvPr/>
        </p:nvPicPr>
        <p:blipFill>
          <a:blip r:embed="rId2"/>
          <a:stretch>
            <a:fillRect/>
          </a:stretch>
        </p:blipFill>
        <p:spPr>
          <a:xfrm>
            <a:off x="3703320" y="1296789"/>
            <a:ext cx="10829422" cy="5652651"/>
          </a:xfrm>
          <a:prstGeom prst="rect">
            <a:avLst/>
          </a:prstGeom>
        </p:spPr>
      </p:pic>
    </p:spTree>
    <p:extLst>
      <p:ext uri="{BB962C8B-B14F-4D97-AF65-F5344CB8AC3E}">
        <p14:creationId xmlns:p14="http://schemas.microsoft.com/office/powerpoint/2010/main" val="4165694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A case of Monolith</a:t>
            </a:r>
          </a:p>
        </p:txBody>
      </p:sp>
      <p:pic>
        <p:nvPicPr>
          <p:cNvPr id="6" name="Picture 5">
            <a:extLst>
              <a:ext uri="{FF2B5EF4-FFF2-40B4-BE49-F238E27FC236}">
                <a16:creationId xmlns:a16="http://schemas.microsoft.com/office/drawing/2014/main" id="{60BAC16C-FE72-4210-BE68-E10F79028B3C}"/>
              </a:ext>
            </a:extLst>
          </p:cNvPr>
          <p:cNvPicPr>
            <a:picLocks noChangeAspect="1"/>
          </p:cNvPicPr>
          <p:nvPr/>
        </p:nvPicPr>
        <p:blipFill>
          <a:blip r:embed="rId2"/>
          <a:stretch>
            <a:fillRect/>
          </a:stretch>
        </p:blipFill>
        <p:spPr>
          <a:xfrm>
            <a:off x="1371600" y="2971800"/>
            <a:ext cx="3787815" cy="3583360"/>
          </a:xfrm>
          <a:prstGeom prst="rect">
            <a:avLst/>
          </a:prstGeom>
        </p:spPr>
      </p:pic>
    </p:spTree>
    <p:extLst>
      <p:ext uri="{BB962C8B-B14F-4D97-AF65-F5344CB8AC3E}">
        <p14:creationId xmlns:p14="http://schemas.microsoft.com/office/powerpoint/2010/main" val="2381074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0EC490-7D0B-46A8-9082-1C824C87C30E}"/>
              </a:ext>
            </a:extLst>
          </p:cNvPr>
          <p:cNvSpPr>
            <a:spLocks noGrp="1"/>
          </p:cNvSpPr>
          <p:nvPr>
            <p:ph type="body" sz="quarter" idx="11"/>
          </p:nvPr>
        </p:nvSpPr>
        <p:spPr/>
        <p:txBody>
          <a:bodyPr/>
          <a:lstStyle/>
          <a:p>
            <a:r>
              <a:rPr lang="en-US" dirty="0"/>
              <a:t>How did We Come to Microservices?</a:t>
            </a:r>
            <a:endParaRPr lang="en-IN" dirty="0"/>
          </a:p>
        </p:txBody>
      </p:sp>
      <p:sp>
        <p:nvSpPr>
          <p:cNvPr id="3" name="Text Placeholder 2">
            <a:extLst>
              <a:ext uri="{FF2B5EF4-FFF2-40B4-BE49-F238E27FC236}">
                <a16:creationId xmlns:a16="http://schemas.microsoft.com/office/drawing/2014/main" id="{DA925157-7EBD-4E7A-B237-347F948D8D1E}"/>
              </a:ext>
            </a:extLst>
          </p:cNvPr>
          <p:cNvSpPr>
            <a:spLocks noGrp="1"/>
          </p:cNvSpPr>
          <p:nvPr>
            <p:ph type="body" sz="quarter" idx="14"/>
          </p:nvPr>
        </p:nvSpPr>
        <p:spPr/>
        <p:txBody>
          <a:bodyPr/>
          <a:lstStyle/>
          <a:p>
            <a:endParaRPr lang="en-IN" dirty="0"/>
          </a:p>
        </p:txBody>
      </p:sp>
      <p:sp>
        <p:nvSpPr>
          <p:cNvPr id="4" name="Content Placeholder 3">
            <a:extLst>
              <a:ext uri="{FF2B5EF4-FFF2-40B4-BE49-F238E27FC236}">
                <a16:creationId xmlns:a16="http://schemas.microsoft.com/office/drawing/2014/main" id="{FAFB9203-4704-468F-857B-4106060D1AA7}"/>
              </a:ext>
            </a:extLst>
          </p:cNvPr>
          <p:cNvSpPr>
            <a:spLocks noGrp="1"/>
          </p:cNvSpPr>
          <p:nvPr>
            <p:ph idx="1"/>
          </p:nvPr>
        </p:nvSpPr>
        <p:spPr>
          <a:xfrm>
            <a:off x="454858" y="2057400"/>
            <a:ext cx="6586022" cy="5257800"/>
          </a:xfrm>
        </p:spPr>
        <p:txBody>
          <a:bodyPr/>
          <a:lstStyle/>
          <a:p>
            <a:pPr lvl="0"/>
            <a:r>
              <a:rPr lang="en-US" dirty="0">
                <a:solidFill>
                  <a:srgbClr val="000000"/>
                </a:solidFill>
              </a:rPr>
              <a:t>Consider a monolithic shopping cart application that has the following components.</a:t>
            </a:r>
          </a:p>
          <a:p>
            <a:pPr marL="342900" lvl="0" indent="-342900">
              <a:buFont typeface="Arial" panose="020B0604020202020204" pitchFamily="34" charset="0"/>
              <a:buChar char="•"/>
            </a:pPr>
            <a:r>
              <a:rPr lang="en-US" dirty="0">
                <a:solidFill>
                  <a:srgbClr val="000000"/>
                </a:solidFill>
              </a:rPr>
              <a:t>Web/mobile interfaces</a:t>
            </a:r>
          </a:p>
          <a:p>
            <a:pPr marL="342900" lvl="0" indent="-342900">
              <a:buFont typeface="Arial" panose="020B0604020202020204" pitchFamily="34" charset="0"/>
              <a:buChar char="•"/>
            </a:pPr>
            <a:r>
              <a:rPr lang="en-US" dirty="0">
                <a:solidFill>
                  <a:srgbClr val="000000"/>
                </a:solidFill>
              </a:rPr>
              <a:t>Functions for:</a:t>
            </a:r>
          </a:p>
          <a:p>
            <a:pPr marL="571500" lvl="1" indent="-342900">
              <a:buFont typeface="Courier New" panose="02070309020205020404" pitchFamily="49" charset="0"/>
              <a:buChar char="o"/>
            </a:pPr>
            <a:r>
              <a:rPr lang="en-US" dirty="0">
                <a:solidFill>
                  <a:srgbClr val="000000"/>
                </a:solidFill>
              </a:rPr>
              <a:t>Searching for products</a:t>
            </a:r>
          </a:p>
          <a:p>
            <a:pPr marL="571500" lvl="1" indent="-342900">
              <a:buFont typeface="Courier New" panose="02070309020205020404" pitchFamily="49" charset="0"/>
              <a:buChar char="o"/>
            </a:pPr>
            <a:r>
              <a:rPr lang="en-US" dirty="0">
                <a:solidFill>
                  <a:srgbClr val="000000"/>
                </a:solidFill>
              </a:rPr>
              <a:t>Product catalog</a:t>
            </a:r>
          </a:p>
          <a:p>
            <a:pPr marL="571500" lvl="1" indent="-342900">
              <a:buFont typeface="Courier New" panose="02070309020205020404" pitchFamily="49" charset="0"/>
              <a:buChar char="o"/>
            </a:pPr>
            <a:r>
              <a:rPr lang="en-US" dirty="0">
                <a:solidFill>
                  <a:srgbClr val="000000"/>
                </a:solidFill>
              </a:rPr>
              <a:t>Inventory management</a:t>
            </a:r>
          </a:p>
          <a:p>
            <a:pPr marL="571500" lvl="1" indent="-342900">
              <a:buFont typeface="Courier New" panose="02070309020205020404" pitchFamily="49" charset="0"/>
              <a:buChar char="o"/>
            </a:pPr>
            <a:r>
              <a:rPr lang="en-US" dirty="0">
                <a:solidFill>
                  <a:srgbClr val="000000"/>
                </a:solidFill>
              </a:rPr>
              <a:t>Shopping cart</a:t>
            </a:r>
          </a:p>
          <a:p>
            <a:pPr marL="571500" lvl="1" indent="-342900">
              <a:buFont typeface="Courier New" panose="02070309020205020404" pitchFamily="49" charset="0"/>
              <a:buChar char="o"/>
            </a:pPr>
            <a:r>
              <a:rPr lang="en-US" dirty="0">
                <a:solidFill>
                  <a:srgbClr val="000000"/>
                </a:solidFill>
              </a:rPr>
              <a:t>Checkout</a:t>
            </a:r>
          </a:p>
          <a:p>
            <a:pPr marL="571500" lvl="1" indent="-342900">
              <a:buFont typeface="Courier New" panose="02070309020205020404" pitchFamily="49" charset="0"/>
              <a:buChar char="o"/>
            </a:pPr>
            <a:r>
              <a:rPr lang="en-US" dirty="0">
                <a:solidFill>
                  <a:srgbClr val="000000"/>
                </a:solidFill>
              </a:rPr>
              <a:t>Fulfillment</a:t>
            </a:r>
          </a:p>
          <a:p>
            <a:pPr lvl="0"/>
            <a:endParaRPr lang="en-US" dirty="0">
              <a:solidFill>
                <a:srgbClr val="000000"/>
              </a:solidFill>
            </a:endParaRPr>
          </a:p>
          <a:p>
            <a:pPr lvl="0"/>
            <a:r>
              <a:rPr lang="en-US" dirty="0">
                <a:solidFill>
                  <a:srgbClr val="000000"/>
                </a:solidFill>
              </a:rPr>
              <a:t>How would this look with Microservices?</a:t>
            </a:r>
            <a:endParaRPr lang="en-IN" dirty="0">
              <a:solidFill>
                <a:srgbClr val="000000"/>
              </a:solidFill>
            </a:endParaRPr>
          </a:p>
          <a:p>
            <a:endParaRPr lang="en-IN" dirty="0"/>
          </a:p>
        </p:txBody>
      </p:sp>
      <p:sp>
        <p:nvSpPr>
          <p:cNvPr id="5" name="Title 4">
            <a:extLst>
              <a:ext uri="{FF2B5EF4-FFF2-40B4-BE49-F238E27FC236}">
                <a16:creationId xmlns:a16="http://schemas.microsoft.com/office/drawing/2014/main" id="{E7C43C59-F53E-4194-A2ED-1DCD6D28F15E}"/>
              </a:ext>
            </a:extLst>
          </p:cNvPr>
          <p:cNvSpPr>
            <a:spLocks noGrp="1"/>
          </p:cNvSpPr>
          <p:nvPr>
            <p:ph type="title"/>
          </p:nvPr>
        </p:nvSpPr>
        <p:spPr/>
        <p:txBody>
          <a:bodyPr/>
          <a:lstStyle/>
          <a:p>
            <a:r>
              <a:rPr lang="en-IN" dirty="0">
                <a:solidFill>
                  <a:srgbClr val="FFFFFF"/>
                </a:solidFill>
              </a:rPr>
              <a:t>Microservices: Example</a:t>
            </a:r>
            <a:endParaRPr lang="en-IN" dirty="0"/>
          </a:p>
        </p:txBody>
      </p:sp>
      <p:pic>
        <p:nvPicPr>
          <p:cNvPr id="6" name="Picture 5" descr="A picture containing drawing&#10;&#10;Description automatically generated">
            <a:extLst>
              <a:ext uri="{FF2B5EF4-FFF2-40B4-BE49-F238E27FC236}">
                <a16:creationId xmlns:a16="http://schemas.microsoft.com/office/drawing/2014/main" id="{5F72EC30-81F9-4524-AEA1-DFFBBE39E147}"/>
              </a:ext>
            </a:extLst>
          </p:cNvPr>
          <p:cNvPicPr>
            <a:picLocks noChangeAspect="1"/>
          </p:cNvPicPr>
          <p:nvPr/>
        </p:nvPicPr>
        <p:blipFill>
          <a:blip r:embed="rId3"/>
          <a:stretch>
            <a:fillRect/>
          </a:stretch>
        </p:blipFill>
        <p:spPr>
          <a:xfrm>
            <a:off x="8641080" y="1786197"/>
            <a:ext cx="4627675" cy="5589270"/>
          </a:xfrm>
          <a:prstGeom prst="rect">
            <a:avLst/>
          </a:prstGeom>
        </p:spPr>
      </p:pic>
    </p:spTree>
    <p:extLst>
      <p:ext uri="{BB962C8B-B14F-4D97-AF65-F5344CB8AC3E}">
        <p14:creationId xmlns:p14="http://schemas.microsoft.com/office/powerpoint/2010/main" val="2172170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D2A5F3-99C3-41F0-B4B8-192C199A67D0}"/>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E0C605D2-D07E-4DD6-B288-BA922CE6CE26}"/>
              </a:ext>
            </a:extLst>
          </p:cNvPr>
          <p:cNvSpPr>
            <a:spLocks noGrp="1"/>
          </p:cNvSpPr>
          <p:nvPr>
            <p:ph type="title"/>
          </p:nvPr>
        </p:nvSpPr>
        <p:spPr/>
        <p:txBody>
          <a:bodyPr/>
          <a:lstStyle/>
          <a:p>
            <a:r>
              <a:rPr lang="en-IN" dirty="0"/>
              <a:t>Monolithic Application: Example</a:t>
            </a:r>
          </a:p>
        </p:txBody>
      </p:sp>
      <p:sp>
        <p:nvSpPr>
          <p:cNvPr id="6" name="Content Placeholder 3">
            <a:extLst>
              <a:ext uri="{FF2B5EF4-FFF2-40B4-BE49-F238E27FC236}">
                <a16:creationId xmlns:a16="http://schemas.microsoft.com/office/drawing/2014/main" id="{CB924A9B-403A-46AB-9A80-AC9449EA3CFD}"/>
              </a:ext>
            </a:extLst>
          </p:cNvPr>
          <p:cNvSpPr>
            <a:spLocks noGrp="1"/>
          </p:cNvSpPr>
          <p:nvPr>
            <p:ph idx="1"/>
          </p:nvPr>
        </p:nvSpPr>
        <p:spPr>
          <a:xfrm>
            <a:off x="454858" y="1793522"/>
            <a:ext cx="13718342" cy="731520"/>
          </a:xfrm>
        </p:spPr>
        <p:txBody>
          <a:bodyPr/>
          <a:lstStyle/>
          <a:p>
            <a:r>
              <a:rPr lang="en-IN" dirty="0"/>
              <a:t>The following chart displays a Monolithic shopping cart application.</a:t>
            </a:r>
          </a:p>
        </p:txBody>
      </p:sp>
      <p:sp>
        <p:nvSpPr>
          <p:cNvPr id="7" name="Rectangle 6">
            <a:extLst>
              <a:ext uri="{FF2B5EF4-FFF2-40B4-BE49-F238E27FC236}">
                <a16:creationId xmlns:a16="http://schemas.microsoft.com/office/drawing/2014/main" id="{5BB76075-312D-4BEE-B273-7AD0A333FB55}"/>
              </a:ext>
            </a:extLst>
          </p:cNvPr>
          <p:cNvSpPr/>
          <p:nvPr/>
        </p:nvSpPr>
        <p:spPr>
          <a:xfrm>
            <a:off x="2786760" y="5022362"/>
            <a:ext cx="8892000" cy="442439"/>
          </a:xfrm>
          <a:prstGeom prst="rect">
            <a:avLst/>
          </a:prstGeom>
          <a:solidFill>
            <a:srgbClr val="E2EDFF"/>
          </a:solidFill>
          <a:ln w="36720">
            <a:solidFill>
              <a:srgbClr val="1C1C1C"/>
            </a:solidFill>
            <a:prstDash val="solid"/>
          </a:ln>
        </p:spPr>
        <p:txBody>
          <a:bodyPr vert="horz" wrap="none" lIns="108000" tIns="63000" rIns="108000" bIns="63000" anchor="ctr" anchorCtr="0" compatLnSpc="0"/>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Services</a:t>
            </a:r>
          </a:p>
        </p:txBody>
      </p:sp>
      <p:sp>
        <p:nvSpPr>
          <p:cNvPr id="8" name="Rectangle 7">
            <a:extLst>
              <a:ext uri="{FF2B5EF4-FFF2-40B4-BE49-F238E27FC236}">
                <a16:creationId xmlns:a16="http://schemas.microsoft.com/office/drawing/2014/main" id="{94F552E7-D6D7-49BD-96A0-EF092DA6AF31}"/>
              </a:ext>
            </a:extLst>
          </p:cNvPr>
          <p:cNvSpPr/>
          <p:nvPr/>
        </p:nvSpPr>
        <p:spPr>
          <a:xfrm>
            <a:off x="2786760" y="4587122"/>
            <a:ext cx="8892000" cy="442439"/>
          </a:xfrm>
          <a:prstGeom prst="rect">
            <a:avLst/>
          </a:prstGeom>
          <a:solidFill>
            <a:srgbClr val="E2EDFF"/>
          </a:solidFill>
          <a:ln w="36720">
            <a:solidFill>
              <a:srgbClr val="1C1C1C"/>
            </a:solidFill>
            <a:prstDash val="solid"/>
          </a:ln>
        </p:spPr>
        <p:txBody>
          <a:bodyPr vert="horz" wrap="none" lIns="108000" tIns="63000" rIns="108000" bIns="63000" anchor="ctr" anchorCtr="0" compatLnSpc="0"/>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Controllers</a:t>
            </a:r>
          </a:p>
        </p:txBody>
      </p:sp>
      <p:sp>
        <p:nvSpPr>
          <p:cNvPr id="9" name="Rectangle 8">
            <a:extLst>
              <a:ext uri="{FF2B5EF4-FFF2-40B4-BE49-F238E27FC236}">
                <a16:creationId xmlns:a16="http://schemas.microsoft.com/office/drawing/2014/main" id="{842B71AC-EC37-42FC-BBBD-727D8442ED51}"/>
              </a:ext>
            </a:extLst>
          </p:cNvPr>
          <p:cNvSpPr/>
          <p:nvPr/>
        </p:nvSpPr>
        <p:spPr>
          <a:xfrm>
            <a:off x="2786760" y="5457962"/>
            <a:ext cx="8892000" cy="442439"/>
          </a:xfrm>
          <a:prstGeom prst="rect">
            <a:avLst/>
          </a:prstGeom>
          <a:solidFill>
            <a:srgbClr val="E2EDFF"/>
          </a:solidFill>
          <a:ln w="36720">
            <a:solidFill>
              <a:srgbClr val="1C1C1C"/>
            </a:solidFill>
            <a:prstDash val="solid"/>
          </a:ln>
        </p:spPr>
        <p:txBody>
          <a:bodyPr vert="horz" wrap="none" lIns="108000" tIns="63000" rIns="108000" bIns="63000" anchor="ctr" anchorCtr="0" compatLnSpc="0"/>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DAOs</a:t>
            </a:r>
          </a:p>
        </p:txBody>
      </p:sp>
      <p:sp>
        <p:nvSpPr>
          <p:cNvPr id="10" name="Freeform: Shape 9">
            <a:extLst>
              <a:ext uri="{FF2B5EF4-FFF2-40B4-BE49-F238E27FC236}">
                <a16:creationId xmlns:a16="http://schemas.microsoft.com/office/drawing/2014/main" id="{8F9C6ACE-5B6A-49F1-9745-ECB9D26A2629}"/>
              </a:ext>
            </a:extLst>
          </p:cNvPr>
          <p:cNvSpPr/>
          <p:nvPr/>
        </p:nvSpPr>
        <p:spPr>
          <a:xfrm>
            <a:off x="6072840" y="6483601"/>
            <a:ext cx="2256480" cy="1105919"/>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6EA6FF"/>
          </a:solidFill>
          <a:ln w="36720">
            <a:solidFill>
              <a:srgbClr val="1C1C1C"/>
            </a:solidFill>
            <a:prstDash val="solid"/>
          </a:ln>
        </p:spPr>
        <p:txBody>
          <a:bodyPr vert="horz" wrap="none" lIns="108000" tIns="63000" rIns="108000" bIns="63000" anchor="ctr"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DB</a:t>
            </a:r>
          </a:p>
        </p:txBody>
      </p:sp>
      <p:pic>
        <p:nvPicPr>
          <p:cNvPr id="11" name="Picture 10">
            <a:extLst>
              <a:ext uri="{FF2B5EF4-FFF2-40B4-BE49-F238E27FC236}">
                <a16:creationId xmlns:a16="http://schemas.microsoft.com/office/drawing/2014/main" id="{65273DC3-94DC-4EEA-881B-A1BCD9FAE78C}"/>
              </a:ext>
            </a:extLst>
          </p:cNvPr>
          <p:cNvPicPr>
            <a:picLocks noChangeAspect="1"/>
          </p:cNvPicPr>
          <p:nvPr/>
        </p:nvPicPr>
        <p:blipFill>
          <a:blip r:embed="rId3">
            <a:lum/>
            <a:alphaModFix/>
          </a:blip>
          <a:srcRect/>
          <a:stretch>
            <a:fillRect/>
          </a:stretch>
        </p:blipFill>
        <p:spPr>
          <a:xfrm>
            <a:off x="6094800" y="2570762"/>
            <a:ext cx="2185920" cy="1628639"/>
          </a:xfrm>
          <a:prstGeom prst="rect">
            <a:avLst/>
          </a:prstGeom>
          <a:noFill/>
          <a:ln>
            <a:noFill/>
          </a:ln>
        </p:spPr>
      </p:pic>
      <p:sp>
        <p:nvSpPr>
          <p:cNvPr id="12" name="Straight Connector 11">
            <a:extLst>
              <a:ext uri="{FF2B5EF4-FFF2-40B4-BE49-F238E27FC236}">
                <a16:creationId xmlns:a16="http://schemas.microsoft.com/office/drawing/2014/main" id="{F5B24FAF-3736-4D0F-B0C8-38A94276BA17}"/>
              </a:ext>
            </a:extLst>
          </p:cNvPr>
          <p:cNvSpPr/>
          <p:nvPr/>
        </p:nvSpPr>
        <p:spPr>
          <a:xfrm>
            <a:off x="7166520" y="4155842"/>
            <a:ext cx="0" cy="38736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13" name="Straight Connector 12">
            <a:extLst>
              <a:ext uri="{FF2B5EF4-FFF2-40B4-BE49-F238E27FC236}">
                <a16:creationId xmlns:a16="http://schemas.microsoft.com/office/drawing/2014/main" id="{1C6F4862-E7DC-4E38-A895-DFE9EAB2429B}"/>
              </a:ext>
            </a:extLst>
          </p:cNvPr>
          <p:cNvSpPr/>
          <p:nvPr/>
        </p:nvSpPr>
        <p:spPr>
          <a:xfrm>
            <a:off x="7166520" y="5943601"/>
            <a:ext cx="0" cy="496441"/>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Tree>
    <p:extLst>
      <p:ext uri="{BB962C8B-B14F-4D97-AF65-F5344CB8AC3E}">
        <p14:creationId xmlns:p14="http://schemas.microsoft.com/office/powerpoint/2010/main" val="3652976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D2A5F3-99C3-41F0-B4B8-192C199A67D0}"/>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E0C605D2-D07E-4DD6-B288-BA922CE6CE26}"/>
              </a:ext>
            </a:extLst>
          </p:cNvPr>
          <p:cNvSpPr>
            <a:spLocks noGrp="1"/>
          </p:cNvSpPr>
          <p:nvPr>
            <p:ph type="title"/>
          </p:nvPr>
        </p:nvSpPr>
        <p:spPr/>
        <p:txBody>
          <a:bodyPr/>
          <a:lstStyle/>
          <a:p>
            <a:r>
              <a:rPr lang="en-IN" dirty="0"/>
              <a:t>Monolithic Application: Example (Continued)</a:t>
            </a:r>
          </a:p>
        </p:txBody>
      </p:sp>
      <p:sp>
        <p:nvSpPr>
          <p:cNvPr id="6" name="Content Placeholder 3">
            <a:extLst>
              <a:ext uri="{FF2B5EF4-FFF2-40B4-BE49-F238E27FC236}">
                <a16:creationId xmlns:a16="http://schemas.microsoft.com/office/drawing/2014/main" id="{CB924A9B-403A-46AB-9A80-AC9449EA3CFD}"/>
              </a:ext>
            </a:extLst>
          </p:cNvPr>
          <p:cNvSpPr>
            <a:spLocks noGrp="1"/>
          </p:cNvSpPr>
          <p:nvPr>
            <p:ph idx="1"/>
          </p:nvPr>
        </p:nvSpPr>
        <p:spPr>
          <a:xfrm>
            <a:off x="454858" y="1793522"/>
            <a:ext cx="13718342" cy="731520"/>
          </a:xfrm>
        </p:spPr>
        <p:txBody>
          <a:bodyPr/>
          <a:lstStyle/>
          <a:p>
            <a:r>
              <a:rPr lang="en-IN" b="1" dirty="0"/>
              <a:t>Understanding the Monolithic Architecture</a:t>
            </a:r>
          </a:p>
        </p:txBody>
      </p:sp>
      <p:sp>
        <p:nvSpPr>
          <p:cNvPr id="14" name="TextBox 13">
            <a:extLst>
              <a:ext uri="{FF2B5EF4-FFF2-40B4-BE49-F238E27FC236}">
                <a16:creationId xmlns:a16="http://schemas.microsoft.com/office/drawing/2014/main" id="{E3A08908-84BB-457B-AFF5-F829881EC223}"/>
              </a:ext>
            </a:extLst>
          </p:cNvPr>
          <p:cNvSpPr txBox="1"/>
          <p:nvPr/>
        </p:nvSpPr>
        <p:spPr>
          <a:xfrm>
            <a:off x="1774441" y="4554361"/>
            <a:ext cx="961523"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Search</a:t>
            </a:r>
          </a:p>
        </p:txBody>
      </p:sp>
      <p:sp>
        <p:nvSpPr>
          <p:cNvPr id="15" name="TextBox 14">
            <a:extLst>
              <a:ext uri="{FF2B5EF4-FFF2-40B4-BE49-F238E27FC236}">
                <a16:creationId xmlns:a16="http://schemas.microsoft.com/office/drawing/2014/main" id="{91BFD11E-8BB9-48D3-B1F1-4F05C36CDA79}"/>
              </a:ext>
            </a:extLst>
          </p:cNvPr>
          <p:cNvSpPr txBox="1"/>
          <p:nvPr/>
        </p:nvSpPr>
        <p:spPr>
          <a:xfrm>
            <a:off x="4563721" y="4554361"/>
            <a:ext cx="652528"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Cart</a:t>
            </a:r>
          </a:p>
        </p:txBody>
      </p:sp>
      <p:sp>
        <p:nvSpPr>
          <p:cNvPr id="16" name="TextBox 15">
            <a:extLst>
              <a:ext uri="{FF2B5EF4-FFF2-40B4-BE49-F238E27FC236}">
                <a16:creationId xmlns:a16="http://schemas.microsoft.com/office/drawing/2014/main" id="{956C99C7-4739-4D32-883D-D558A0E4D579}"/>
              </a:ext>
            </a:extLst>
          </p:cNvPr>
          <p:cNvSpPr txBox="1"/>
          <p:nvPr/>
        </p:nvSpPr>
        <p:spPr>
          <a:xfrm>
            <a:off x="3087721" y="4554361"/>
            <a:ext cx="1120605"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Reviews</a:t>
            </a:r>
          </a:p>
        </p:txBody>
      </p:sp>
      <p:sp>
        <p:nvSpPr>
          <p:cNvPr id="17" name="TextBox 16">
            <a:extLst>
              <a:ext uri="{FF2B5EF4-FFF2-40B4-BE49-F238E27FC236}">
                <a16:creationId xmlns:a16="http://schemas.microsoft.com/office/drawing/2014/main" id="{09A1FAC5-109A-4C09-A68D-226603715977}"/>
              </a:ext>
            </a:extLst>
          </p:cNvPr>
          <p:cNvSpPr txBox="1"/>
          <p:nvPr/>
        </p:nvSpPr>
        <p:spPr>
          <a:xfrm>
            <a:off x="7939574" y="4555243"/>
            <a:ext cx="1249294" cy="417635"/>
          </a:xfrm>
          <a:prstGeom prst="rect">
            <a:avLst/>
          </a:prstGeom>
          <a:solidFill>
            <a:srgbClr val="E2EDFF"/>
          </a:solidFill>
          <a:ln w="0">
            <a:solidFill>
              <a:srgbClr val="000000"/>
            </a:solidFill>
            <a:prstDash val="solid"/>
          </a:ln>
        </p:spPr>
        <p:txBody>
          <a:bodyPr vert="horz" wrap="none" lIns="90000" tIns="45000" rIns="90000" bIns="45000" anchor="ctr" anchorCtr="0" compatLnSpc="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Checkout</a:t>
            </a:r>
          </a:p>
        </p:txBody>
      </p:sp>
      <p:sp>
        <p:nvSpPr>
          <p:cNvPr id="18" name="TextBox 17">
            <a:extLst>
              <a:ext uri="{FF2B5EF4-FFF2-40B4-BE49-F238E27FC236}">
                <a16:creationId xmlns:a16="http://schemas.microsoft.com/office/drawing/2014/main" id="{965D262A-F159-4360-BD0B-FE89587F7FAE}"/>
              </a:ext>
            </a:extLst>
          </p:cNvPr>
          <p:cNvSpPr txBox="1"/>
          <p:nvPr/>
        </p:nvSpPr>
        <p:spPr>
          <a:xfrm>
            <a:off x="2566801" y="5033521"/>
            <a:ext cx="1036287"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Catalog</a:t>
            </a:r>
          </a:p>
        </p:txBody>
      </p:sp>
      <p:sp>
        <p:nvSpPr>
          <p:cNvPr id="19" name="TextBox 18">
            <a:extLst>
              <a:ext uri="{FF2B5EF4-FFF2-40B4-BE49-F238E27FC236}">
                <a16:creationId xmlns:a16="http://schemas.microsoft.com/office/drawing/2014/main" id="{AC5F0B84-16BD-4B5D-B537-E90D0C7212B2}"/>
              </a:ext>
            </a:extLst>
          </p:cNvPr>
          <p:cNvSpPr txBox="1"/>
          <p:nvPr/>
        </p:nvSpPr>
        <p:spPr>
          <a:xfrm>
            <a:off x="5468761" y="5033521"/>
            <a:ext cx="652528"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Cart</a:t>
            </a:r>
          </a:p>
        </p:txBody>
      </p:sp>
      <p:sp>
        <p:nvSpPr>
          <p:cNvPr id="20" name="TextBox 19">
            <a:extLst>
              <a:ext uri="{FF2B5EF4-FFF2-40B4-BE49-F238E27FC236}">
                <a16:creationId xmlns:a16="http://schemas.microsoft.com/office/drawing/2014/main" id="{5BE3AF49-D717-421D-87B4-D17268EAF8C0}"/>
              </a:ext>
            </a:extLst>
          </p:cNvPr>
          <p:cNvSpPr txBox="1"/>
          <p:nvPr/>
        </p:nvSpPr>
        <p:spPr>
          <a:xfrm>
            <a:off x="6371641" y="5033521"/>
            <a:ext cx="1281674"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Customer</a:t>
            </a:r>
          </a:p>
        </p:txBody>
      </p:sp>
      <p:sp>
        <p:nvSpPr>
          <p:cNvPr id="21" name="TextBox 20">
            <a:extLst>
              <a:ext uri="{FF2B5EF4-FFF2-40B4-BE49-F238E27FC236}">
                <a16:creationId xmlns:a16="http://schemas.microsoft.com/office/drawing/2014/main" id="{CF65F7F3-A93F-4804-9D4B-5B116685F764}"/>
              </a:ext>
            </a:extLst>
          </p:cNvPr>
          <p:cNvSpPr txBox="1"/>
          <p:nvPr/>
        </p:nvSpPr>
        <p:spPr>
          <a:xfrm>
            <a:off x="8071200" y="5033521"/>
            <a:ext cx="1163437"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Shipping</a:t>
            </a:r>
          </a:p>
        </p:txBody>
      </p:sp>
      <p:sp>
        <p:nvSpPr>
          <p:cNvPr id="22" name="TextBox 21">
            <a:extLst>
              <a:ext uri="{FF2B5EF4-FFF2-40B4-BE49-F238E27FC236}">
                <a16:creationId xmlns:a16="http://schemas.microsoft.com/office/drawing/2014/main" id="{7411E630-034C-412E-B9BB-CD0FB837E20D}"/>
              </a:ext>
            </a:extLst>
          </p:cNvPr>
          <p:cNvSpPr txBox="1"/>
          <p:nvPr/>
        </p:nvSpPr>
        <p:spPr>
          <a:xfrm>
            <a:off x="9601921" y="5033521"/>
            <a:ext cx="1182160"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Payment</a:t>
            </a:r>
          </a:p>
        </p:txBody>
      </p:sp>
      <p:sp>
        <p:nvSpPr>
          <p:cNvPr id="23" name="TextBox 22">
            <a:extLst>
              <a:ext uri="{FF2B5EF4-FFF2-40B4-BE49-F238E27FC236}">
                <a16:creationId xmlns:a16="http://schemas.microsoft.com/office/drawing/2014/main" id="{9D3F94E9-5068-4595-A5DB-3065786F4C40}"/>
              </a:ext>
            </a:extLst>
          </p:cNvPr>
          <p:cNvSpPr txBox="1"/>
          <p:nvPr/>
        </p:nvSpPr>
        <p:spPr>
          <a:xfrm>
            <a:off x="1280160" y="5033521"/>
            <a:ext cx="961523"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Search</a:t>
            </a:r>
          </a:p>
        </p:txBody>
      </p:sp>
      <p:sp>
        <p:nvSpPr>
          <p:cNvPr id="24" name="TextBox 23">
            <a:extLst>
              <a:ext uri="{FF2B5EF4-FFF2-40B4-BE49-F238E27FC236}">
                <a16:creationId xmlns:a16="http://schemas.microsoft.com/office/drawing/2014/main" id="{E9F92B7E-EAC0-4632-84CD-D18EDBE59554}"/>
              </a:ext>
            </a:extLst>
          </p:cNvPr>
          <p:cNvSpPr txBox="1"/>
          <p:nvPr/>
        </p:nvSpPr>
        <p:spPr>
          <a:xfrm>
            <a:off x="11136241" y="5033521"/>
            <a:ext cx="828025"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Order</a:t>
            </a:r>
          </a:p>
        </p:txBody>
      </p:sp>
      <p:sp>
        <p:nvSpPr>
          <p:cNvPr id="25" name="TextBox 24">
            <a:extLst>
              <a:ext uri="{FF2B5EF4-FFF2-40B4-BE49-F238E27FC236}">
                <a16:creationId xmlns:a16="http://schemas.microsoft.com/office/drawing/2014/main" id="{BEBF1856-E737-4DF2-8900-58A8562BC991}"/>
              </a:ext>
            </a:extLst>
          </p:cNvPr>
          <p:cNvSpPr txBox="1"/>
          <p:nvPr/>
        </p:nvSpPr>
        <p:spPr>
          <a:xfrm>
            <a:off x="11741761" y="4554361"/>
            <a:ext cx="1058473"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Contact</a:t>
            </a:r>
          </a:p>
        </p:txBody>
      </p:sp>
      <p:sp>
        <p:nvSpPr>
          <p:cNvPr id="26" name="TextBox 25">
            <a:extLst>
              <a:ext uri="{FF2B5EF4-FFF2-40B4-BE49-F238E27FC236}">
                <a16:creationId xmlns:a16="http://schemas.microsoft.com/office/drawing/2014/main" id="{0481C3C3-7E4B-4820-9D9D-BF033636200C}"/>
              </a:ext>
            </a:extLst>
          </p:cNvPr>
          <p:cNvSpPr txBox="1"/>
          <p:nvPr/>
        </p:nvSpPr>
        <p:spPr>
          <a:xfrm>
            <a:off x="12286441" y="5033521"/>
            <a:ext cx="1058473"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Contact</a:t>
            </a:r>
          </a:p>
        </p:txBody>
      </p:sp>
      <p:sp>
        <p:nvSpPr>
          <p:cNvPr id="27" name="TextBox 26">
            <a:extLst>
              <a:ext uri="{FF2B5EF4-FFF2-40B4-BE49-F238E27FC236}">
                <a16:creationId xmlns:a16="http://schemas.microsoft.com/office/drawing/2014/main" id="{E89B21CC-9CCB-43EB-A1BB-BD33175D2BB2}"/>
              </a:ext>
            </a:extLst>
          </p:cNvPr>
          <p:cNvSpPr txBox="1"/>
          <p:nvPr/>
        </p:nvSpPr>
        <p:spPr>
          <a:xfrm>
            <a:off x="1280160" y="5509081"/>
            <a:ext cx="1070399"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Product</a:t>
            </a:r>
          </a:p>
        </p:txBody>
      </p:sp>
      <p:sp>
        <p:nvSpPr>
          <p:cNvPr id="28" name="TextBox 27">
            <a:extLst>
              <a:ext uri="{FF2B5EF4-FFF2-40B4-BE49-F238E27FC236}">
                <a16:creationId xmlns:a16="http://schemas.microsoft.com/office/drawing/2014/main" id="{706F0001-D931-42E5-9F11-627E89E9C933}"/>
              </a:ext>
            </a:extLst>
          </p:cNvPr>
          <p:cNvSpPr txBox="1"/>
          <p:nvPr/>
        </p:nvSpPr>
        <p:spPr>
          <a:xfrm>
            <a:off x="5528161" y="5509081"/>
            <a:ext cx="652528"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Cart</a:t>
            </a:r>
          </a:p>
        </p:txBody>
      </p:sp>
      <p:sp>
        <p:nvSpPr>
          <p:cNvPr id="29" name="TextBox 28">
            <a:extLst>
              <a:ext uri="{FF2B5EF4-FFF2-40B4-BE49-F238E27FC236}">
                <a16:creationId xmlns:a16="http://schemas.microsoft.com/office/drawing/2014/main" id="{06C3AE0D-7AF3-47A6-8F7C-5D0E3BA2F3DF}"/>
              </a:ext>
            </a:extLst>
          </p:cNvPr>
          <p:cNvSpPr txBox="1"/>
          <p:nvPr/>
        </p:nvSpPr>
        <p:spPr>
          <a:xfrm>
            <a:off x="3566161" y="5509081"/>
            <a:ext cx="1276225"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Inventory</a:t>
            </a:r>
          </a:p>
        </p:txBody>
      </p:sp>
      <p:sp>
        <p:nvSpPr>
          <p:cNvPr id="30" name="TextBox 29">
            <a:extLst>
              <a:ext uri="{FF2B5EF4-FFF2-40B4-BE49-F238E27FC236}">
                <a16:creationId xmlns:a16="http://schemas.microsoft.com/office/drawing/2014/main" id="{57975465-1F71-4DF5-A298-16BA962C749E}"/>
              </a:ext>
            </a:extLst>
          </p:cNvPr>
          <p:cNvSpPr txBox="1"/>
          <p:nvPr/>
        </p:nvSpPr>
        <p:spPr>
          <a:xfrm>
            <a:off x="6470641" y="5509081"/>
            <a:ext cx="1281674"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Customer</a:t>
            </a:r>
          </a:p>
        </p:txBody>
      </p:sp>
      <p:sp>
        <p:nvSpPr>
          <p:cNvPr id="31" name="TextBox 30">
            <a:extLst>
              <a:ext uri="{FF2B5EF4-FFF2-40B4-BE49-F238E27FC236}">
                <a16:creationId xmlns:a16="http://schemas.microsoft.com/office/drawing/2014/main" id="{B7AD2D04-0C88-4FCC-94B8-E5C871E9C3FA}"/>
              </a:ext>
            </a:extLst>
          </p:cNvPr>
          <p:cNvSpPr txBox="1"/>
          <p:nvPr/>
        </p:nvSpPr>
        <p:spPr>
          <a:xfrm>
            <a:off x="8170561" y="5509081"/>
            <a:ext cx="1163437"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Shipping</a:t>
            </a:r>
          </a:p>
        </p:txBody>
      </p:sp>
      <p:sp>
        <p:nvSpPr>
          <p:cNvPr id="32" name="TextBox 31">
            <a:extLst>
              <a:ext uri="{FF2B5EF4-FFF2-40B4-BE49-F238E27FC236}">
                <a16:creationId xmlns:a16="http://schemas.microsoft.com/office/drawing/2014/main" id="{12049EAF-3851-4AED-A186-DF806F159B1E}"/>
              </a:ext>
            </a:extLst>
          </p:cNvPr>
          <p:cNvSpPr txBox="1"/>
          <p:nvPr/>
        </p:nvSpPr>
        <p:spPr>
          <a:xfrm>
            <a:off x="9701280" y="5509081"/>
            <a:ext cx="1182160"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Payment</a:t>
            </a:r>
          </a:p>
        </p:txBody>
      </p:sp>
      <p:sp>
        <p:nvSpPr>
          <p:cNvPr id="33" name="TextBox 32">
            <a:extLst>
              <a:ext uri="{FF2B5EF4-FFF2-40B4-BE49-F238E27FC236}">
                <a16:creationId xmlns:a16="http://schemas.microsoft.com/office/drawing/2014/main" id="{268DAAA4-28FA-4002-8059-CD425DE2FECD}"/>
              </a:ext>
            </a:extLst>
          </p:cNvPr>
          <p:cNvSpPr txBox="1"/>
          <p:nvPr/>
        </p:nvSpPr>
        <p:spPr>
          <a:xfrm>
            <a:off x="11235961" y="5509081"/>
            <a:ext cx="828025"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Order</a:t>
            </a:r>
          </a:p>
        </p:txBody>
      </p:sp>
      <p:sp>
        <p:nvSpPr>
          <p:cNvPr id="34" name="TextBox 33">
            <a:extLst>
              <a:ext uri="{FF2B5EF4-FFF2-40B4-BE49-F238E27FC236}">
                <a16:creationId xmlns:a16="http://schemas.microsoft.com/office/drawing/2014/main" id="{9E7F75CF-77EA-4463-BEA6-4DC3844AAAEE}"/>
              </a:ext>
            </a:extLst>
          </p:cNvPr>
          <p:cNvSpPr txBox="1"/>
          <p:nvPr/>
        </p:nvSpPr>
        <p:spPr>
          <a:xfrm>
            <a:off x="12336481" y="5509081"/>
            <a:ext cx="1058473"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Contact</a:t>
            </a:r>
          </a:p>
        </p:txBody>
      </p:sp>
      <p:sp>
        <p:nvSpPr>
          <p:cNvPr id="35" name="TextBox 34">
            <a:extLst>
              <a:ext uri="{FF2B5EF4-FFF2-40B4-BE49-F238E27FC236}">
                <a16:creationId xmlns:a16="http://schemas.microsoft.com/office/drawing/2014/main" id="{34DC44A5-AE15-4396-B52E-9D3ABE409BF5}"/>
              </a:ext>
            </a:extLst>
          </p:cNvPr>
          <p:cNvSpPr txBox="1"/>
          <p:nvPr/>
        </p:nvSpPr>
        <p:spPr>
          <a:xfrm>
            <a:off x="3979081" y="5033521"/>
            <a:ext cx="1120605"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Reviews</a:t>
            </a:r>
          </a:p>
        </p:txBody>
      </p:sp>
      <p:sp>
        <p:nvSpPr>
          <p:cNvPr id="36" name="Freeform: Shape 35">
            <a:extLst>
              <a:ext uri="{FF2B5EF4-FFF2-40B4-BE49-F238E27FC236}">
                <a16:creationId xmlns:a16="http://schemas.microsoft.com/office/drawing/2014/main" id="{2A4CB4FF-C26A-4344-9933-13420CB4E909}"/>
              </a:ext>
            </a:extLst>
          </p:cNvPr>
          <p:cNvSpPr/>
          <p:nvPr/>
        </p:nvSpPr>
        <p:spPr>
          <a:xfrm>
            <a:off x="6474960" y="6512401"/>
            <a:ext cx="2136960" cy="1105560"/>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6EA6FF"/>
          </a:solidFill>
          <a:ln w="36720">
            <a:solidFill>
              <a:srgbClr val="1C1C1C"/>
            </a:solidFill>
            <a:prstDash val="solid"/>
          </a:ln>
        </p:spPr>
        <p:txBody>
          <a:bodyPr vert="horz" wrap="none" lIns="108000" tIns="63000" rIns="108000" bIns="63000" anchor="ctr"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DB</a:t>
            </a:r>
          </a:p>
        </p:txBody>
      </p:sp>
      <p:pic>
        <p:nvPicPr>
          <p:cNvPr id="37" name="Picture 36">
            <a:extLst>
              <a:ext uri="{FF2B5EF4-FFF2-40B4-BE49-F238E27FC236}">
                <a16:creationId xmlns:a16="http://schemas.microsoft.com/office/drawing/2014/main" id="{28E311EC-DAF0-4EDD-9F6A-74E5A83A0F00}"/>
              </a:ext>
            </a:extLst>
          </p:cNvPr>
          <p:cNvPicPr>
            <a:picLocks noChangeAspect="1"/>
          </p:cNvPicPr>
          <p:nvPr/>
        </p:nvPicPr>
        <p:blipFill>
          <a:blip r:embed="rId3">
            <a:lum/>
            <a:alphaModFix/>
          </a:blip>
          <a:srcRect/>
          <a:stretch>
            <a:fillRect/>
          </a:stretch>
        </p:blipFill>
        <p:spPr>
          <a:xfrm>
            <a:off x="6495481" y="2468880"/>
            <a:ext cx="2070360" cy="1628999"/>
          </a:xfrm>
          <a:prstGeom prst="rect">
            <a:avLst/>
          </a:prstGeom>
          <a:noFill/>
          <a:ln>
            <a:noFill/>
          </a:ln>
        </p:spPr>
      </p:pic>
      <p:sp>
        <p:nvSpPr>
          <p:cNvPr id="38" name="Straight Connector 37">
            <a:extLst>
              <a:ext uri="{FF2B5EF4-FFF2-40B4-BE49-F238E27FC236}">
                <a16:creationId xmlns:a16="http://schemas.microsoft.com/office/drawing/2014/main" id="{F2A9BD1B-4811-491E-B688-62A9FFFDDF60}"/>
              </a:ext>
            </a:extLst>
          </p:cNvPr>
          <p:cNvSpPr/>
          <p:nvPr/>
        </p:nvSpPr>
        <p:spPr>
          <a:xfrm>
            <a:off x="7510681" y="4057921"/>
            <a:ext cx="0" cy="47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39" name="Straight Connector 38">
            <a:extLst>
              <a:ext uri="{FF2B5EF4-FFF2-40B4-BE49-F238E27FC236}">
                <a16:creationId xmlns:a16="http://schemas.microsoft.com/office/drawing/2014/main" id="{34826C55-AA4F-484D-9342-A6156205C053}"/>
              </a:ext>
            </a:extLst>
          </p:cNvPr>
          <p:cNvSpPr/>
          <p:nvPr/>
        </p:nvSpPr>
        <p:spPr>
          <a:xfrm>
            <a:off x="7510681" y="5972041"/>
            <a:ext cx="0" cy="49644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40" name="Straight Connector 39">
            <a:extLst>
              <a:ext uri="{FF2B5EF4-FFF2-40B4-BE49-F238E27FC236}">
                <a16:creationId xmlns:a16="http://schemas.microsoft.com/office/drawing/2014/main" id="{8F023830-075E-4C35-8114-D1FC77C7A41D}"/>
              </a:ext>
            </a:extLst>
          </p:cNvPr>
          <p:cNvSpPr/>
          <p:nvPr/>
        </p:nvSpPr>
        <p:spPr>
          <a:xfrm flipH="1">
            <a:off x="5248081" y="4097521"/>
            <a:ext cx="1508399" cy="3697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41" name="Straight Connector 40">
            <a:extLst>
              <a:ext uri="{FF2B5EF4-FFF2-40B4-BE49-F238E27FC236}">
                <a16:creationId xmlns:a16="http://schemas.microsoft.com/office/drawing/2014/main" id="{B20A675B-BD91-4B89-86ED-B40C80D6F961}"/>
              </a:ext>
            </a:extLst>
          </p:cNvPr>
          <p:cNvSpPr/>
          <p:nvPr/>
        </p:nvSpPr>
        <p:spPr>
          <a:xfrm>
            <a:off x="8565841" y="3971161"/>
            <a:ext cx="3469680" cy="49644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42" name="Straight Connector 41">
            <a:extLst>
              <a:ext uri="{FF2B5EF4-FFF2-40B4-BE49-F238E27FC236}">
                <a16:creationId xmlns:a16="http://schemas.microsoft.com/office/drawing/2014/main" id="{0D1A3129-1B7E-4A1F-9B36-20CFAC4026DC}"/>
              </a:ext>
            </a:extLst>
          </p:cNvPr>
          <p:cNvSpPr/>
          <p:nvPr/>
        </p:nvSpPr>
        <p:spPr>
          <a:xfrm flipH="1">
            <a:off x="2608561" y="4014361"/>
            <a:ext cx="3645000" cy="47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43" name="Straight Connector 42">
            <a:extLst>
              <a:ext uri="{FF2B5EF4-FFF2-40B4-BE49-F238E27FC236}">
                <a16:creationId xmlns:a16="http://schemas.microsoft.com/office/drawing/2014/main" id="{73941EF5-3079-4779-8D7C-327E1396FBCB}"/>
              </a:ext>
            </a:extLst>
          </p:cNvPr>
          <p:cNvSpPr/>
          <p:nvPr/>
        </p:nvSpPr>
        <p:spPr>
          <a:xfrm flipH="1">
            <a:off x="8139241" y="5994720"/>
            <a:ext cx="754200" cy="517321"/>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44" name="Straight Connector 43">
            <a:extLst>
              <a:ext uri="{FF2B5EF4-FFF2-40B4-BE49-F238E27FC236}">
                <a16:creationId xmlns:a16="http://schemas.microsoft.com/office/drawing/2014/main" id="{1E8C908B-D1C1-4E12-82CB-E3455D396D8B}"/>
              </a:ext>
            </a:extLst>
          </p:cNvPr>
          <p:cNvSpPr/>
          <p:nvPr/>
        </p:nvSpPr>
        <p:spPr>
          <a:xfrm flipH="1">
            <a:off x="8611920" y="5972041"/>
            <a:ext cx="1789921" cy="54000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45" name="Straight Connector 44">
            <a:extLst>
              <a:ext uri="{FF2B5EF4-FFF2-40B4-BE49-F238E27FC236}">
                <a16:creationId xmlns:a16="http://schemas.microsoft.com/office/drawing/2014/main" id="{FAA37C36-BF5B-4C09-AC70-F517F65B620A}"/>
              </a:ext>
            </a:extLst>
          </p:cNvPr>
          <p:cNvSpPr/>
          <p:nvPr/>
        </p:nvSpPr>
        <p:spPr>
          <a:xfrm flipH="1">
            <a:off x="8893441" y="5994720"/>
            <a:ext cx="2890800" cy="65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46" name="Straight Connector 45">
            <a:extLst>
              <a:ext uri="{FF2B5EF4-FFF2-40B4-BE49-F238E27FC236}">
                <a16:creationId xmlns:a16="http://schemas.microsoft.com/office/drawing/2014/main" id="{4EB9EF1D-47A6-4A8E-B0C7-28D834B3E0C6}"/>
              </a:ext>
            </a:extLst>
          </p:cNvPr>
          <p:cNvSpPr/>
          <p:nvPr/>
        </p:nvSpPr>
        <p:spPr>
          <a:xfrm flipH="1">
            <a:off x="8893441" y="5961601"/>
            <a:ext cx="3896640" cy="861119"/>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47" name="Straight Connector 46">
            <a:extLst>
              <a:ext uri="{FF2B5EF4-FFF2-40B4-BE49-F238E27FC236}">
                <a16:creationId xmlns:a16="http://schemas.microsoft.com/office/drawing/2014/main" id="{0AFB22FF-DDE1-42A3-A272-4F402FB77605}"/>
              </a:ext>
            </a:extLst>
          </p:cNvPr>
          <p:cNvSpPr/>
          <p:nvPr/>
        </p:nvSpPr>
        <p:spPr>
          <a:xfrm>
            <a:off x="6127920" y="5927400"/>
            <a:ext cx="879840" cy="584281"/>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48" name="Straight Connector 47">
            <a:extLst>
              <a:ext uri="{FF2B5EF4-FFF2-40B4-BE49-F238E27FC236}">
                <a16:creationId xmlns:a16="http://schemas.microsoft.com/office/drawing/2014/main" id="{B1D46B8E-9C08-4961-A91C-248BC646D1CC}"/>
              </a:ext>
            </a:extLst>
          </p:cNvPr>
          <p:cNvSpPr/>
          <p:nvPr/>
        </p:nvSpPr>
        <p:spPr>
          <a:xfrm>
            <a:off x="5122800" y="6015601"/>
            <a:ext cx="1352520" cy="58356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49" name="Straight Connector 48">
            <a:extLst>
              <a:ext uri="{FF2B5EF4-FFF2-40B4-BE49-F238E27FC236}">
                <a16:creationId xmlns:a16="http://schemas.microsoft.com/office/drawing/2014/main" id="{62941DE5-3F31-42F5-9AA0-3CCC8A03693A}"/>
              </a:ext>
            </a:extLst>
          </p:cNvPr>
          <p:cNvSpPr/>
          <p:nvPr/>
        </p:nvSpPr>
        <p:spPr>
          <a:xfrm>
            <a:off x="3614400" y="6014521"/>
            <a:ext cx="2639521" cy="697679"/>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50" name="Straight Connector 49">
            <a:extLst>
              <a:ext uri="{FF2B5EF4-FFF2-40B4-BE49-F238E27FC236}">
                <a16:creationId xmlns:a16="http://schemas.microsoft.com/office/drawing/2014/main" id="{8FC5EAB2-15C0-4BD9-9B55-35C088CDF516}"/>
              </a:ext>
            </a:extLst>
          </p:cNvPr>
          <p:cNvSpPr/>
          <p:nvPr/>
        </p:nvSpPr>
        <p:spPr>
          <a:xfrm>
            <a:off x="2231281" y="5972041"/>
            <a:ext cx="3896639" cy="850679"/>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Tree>
    <p:extLst>
      <p:ext uri="{BB962C8B-B14F-4D97-AF65-F5344CB8AC3E}">
        <p14:creationId xmlns:p14="http://schemas.microsoft.com/office/powerpoint/2010/main" val="4071860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D2A5F3-99C3-41F0-B4B8-192C199A67D0}"/>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E0C605D2-D07E-4DD6-B288-BA922CE6CE26}"/>
              </a:ext>
            </a:extLst>
          </p:cNvPr>
          <p:cNvSpPr>
            <a:spLocks noGrp="1"/>
          </p:cNvSpPr>
          <p:nvPr>
            <p:ph type="title"/>
          </p:nvPr>
        </p:nvSpPr>
        <p:spPr/>
        <p:txBody>
          <a:bodyPr/>
          <a:lstStyle/>
          <a:p>
            <a:r>
              <a:rPr lang="en-IN" dirty="0"/>
              <a:t>Monolithic Challenges</a:t>
            </a:r>
          </a:p>
        </p:txBody>
      </p:sp>
      <p:sp>
        <p:nvSpPr>
          <p:cNvPr id="6" name="Content Placeholder 3">
            <a:extLst>
              <a:ext uri="{FF2B5EF4-FFF2-40B4-BE49-F238E27FC236}">
                <a16:creationId xmlns:a16="http://schemas.microsoft.com/office/drawing/2014/main" id="{CB924A9B-403A-46AB-9A80-AC9449EA3CFD}"/>
              </a:ext>
            </a:extLst>
          </p:cNvPr>
          <p:cNvSpPr>
            <a:spLocks noGrp="1"/>
          </p:cNvSpPr>
          <p:nvPr>
            <p:ph idx="1"/>
          </p:nvPr>
        </p:nvSpPr>
        <p:spPr>
          <a:xfrm>
            <a:off x="454858" y="1793522"/>
            <a:ext cx="13718342" cy="731520"/>
          </a:xfrm>
        </p:spPr>
        <p:txBody>
          <a:bodyPr/>
          <a:lstStyle/>
          <a:p>
            <a:r>
              <a:rPr lang="en-US" b="1" dirty="0"/>
              <a:t>New types of client applications</a:t>
            </a:r>
          </a:p>
        </p:txBody>
      </p:sp>
      <p:sp>
        <p:nvSpPr>
          <p:cNvPr id="51" name="TextBox 50">
            <a:extLst>
              <a:ext uri="{FF2B5EF4-FFF2-40B4-BE49-F238E27FC236}">
                <a16:creationId xmlns:a16="http://schemas.microsoft.com/office/drawing/2014/main" id="{D45CFDBE-D078-4F9B-97BE-CAD0633221F0}"/>
              </a:ext>
            </a:extLst>
          </p:cNvPr>
          <p:cNvSpPr txBox="1"/>
          <p:nvPr/>
        </p:nvSpPr>
        <p:spPr>
          <a:xfrm>
            <a:off x="1476361" y="4891680"/>
            <a:ext cx="961523"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Search</a:t>
            </a:r>
          </a:p>
        </p:txBody>
      </p:sp>
      <p:sp>
        <p:nvSpPr>
          <p:cNvPr id="52" name="TextBox 51">
            <a:extLst>
              <a:ext uri="{FF2B5EF4-FFF2-40B4-BE49-F238E27FC236}">
                <a16:creationId xmlns:a16="http://schemas.microsoft.com/office/drawing/2014/main" id="{070699E6-65A2-4A13-8C6D-9E5587F45B41}"/>
              </a:ext>
            </a:extLst>
          </p:cNvPr>
          <p:cNvSpPr txBox="1"/>
          <p:nvPr/>
        </p:nvSpPr>
        <p:spPr>
          <a:xfrm>
            <a:off x="4131721" y="4891680"/>
            <a:ext cx="652528"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Cart</a:t>
            </a:r>
          </a:p>
        </p:txBody>
      </p:sp>
      <p:sp>
        <p:nvSpPr>
          <p:cNvPr id="53" name="TextBox 52">
            <a:extLst>
              <a:ext uri="{FF2B5EF4-FFF2-40B4-BE49-F238E27FC236}">
                <a16:creationId xmlns:a16="http://schemas.microsoft.com/office/drawing/2014/main" id="{729293CC-6D88-4DE1-981F-49BF7D086605}"/>
              </a:ext>
            </a:extLst>
          </p:cNvPr>
          <p:cNvSpPr txBox="1"/>
          <p:nvPr/>
        </p:nvSpPr>
        <p:spPr>
          <a:xfrm>
            <a:off x="2726640" y="4891680"/>
            <a:ext cx="1120605"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Reviews</a:t>
            </a:r>
          </a:p>
        </p:txBody>
      </p:sp>
      <p:sp>
        <p:nvSpPr>
          <p:cNvPr id="54" name="TextBox 53">
            <a:extLst>
              <a:ext uri="{FF2B5EF4-FFF2-40B4-BE49-F238E27FC236}">
                <a16:creationId xmlns:a16="http://schemas.microsoft.com/office/drawing/2014/main" id="{45690771-409E-4E2E-8F4D-DA843EE1CC2D}"/>
              </a:ext>
            </a:extLst>
          </p:cNvPr>
          <p:cNvSpPr txBox="1"/>
          <p:nvPr/>
        </p:nvSpPr>
        <p:spPr>
          <a:xfrm>
            <a:off x="7315514" y="4892562"/>
            <a:ext cx="1249293" cy="417635"/>
          </a:xfrm>
          <a:prstGeom prst="rect">
            <a:avLst/>
          </a:prstGeom>
          <a:solidFill>
            <a:srgbClr val="E2EDFF"/>
          </a:solidFill>
          <a:ln w="0">
            <a:solidFill>
              <a:srgbClr val="000000"/>
            </a:solidFill>
            <a:prstDash val="solid"/>
          </a:ln>
        </p:spPr>
        <p:txBody>
          <a:bodyPr vert="horz" wrap="none" lIns="90000" tIns="45000" rIns="90000" bIns="45000" anchor="ctr" anchorCtr="0" compatLnSpc="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Checkout</a:t>
            </a:r>
          </a:p>
        </p:txBody>
      </p:sp>
      <p:sp>
        <p:nvSpPr>
          <p:cNvPr id="55" name="TextBox 54">
            <a:extLst>
              <a:ext uri="{FF2B5EF4-FFF2-40B4-BE49-F238E27FC236}">
                <a16:creationId xmlns:a16="http://schemas.microsoft.com/office/drawing/2014/main" id="{BF5F3851-F7E9-4FA9-BE49-AD1E079B9290}"/>
              </a:ext>
            </a:extLst>
          </p:cNvPr>
          <p:cNvSpPr txBox="1"/>
          <p:nvPr/>
        </p:nvSpPr>
        <p:spPr>
          <a:xfrm>
            <a:off x="2230561" y="5370840"/>
            <a:ext cx="1036287"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Catalog</a:t>
            </a:r>
          </a:p>
        </p:txBody>
      </p:sp>
      <p:sp>
        <p:nvSpPr>
          <p:cNvPr id="56" name="TextBox 55">
            <a:extLst>
              <a:ext uri="{FF2B5EF4-FFF2-40B4-BE49-F238E27FC236}">
                <a16:creationId xmlns:a16="http://schemas.microsoft.com/office/drawing/2014/main" id="{F0BB09D2-4CEF-4464-BAD5-7B7BDD46331F}"/>
              </a:ext>
            </a:extLst>
          </p:cNvPr>
          <p:cNvSpPr txBox="1"/>
          <p:nvPr/>
        </p:nvSpPr>
        <p:spPr>
          <a:xfrm>
            <a:off x="4993201" y="5370840"/>
            <a:ext cx="652528"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Cart</a:t>
            </a:r>
          </a:p>
        </p:txBody>
      </p:sp>
      <p:sp>
        <p:nvSpPr>
          <p:cNvPr id="57" name="TextBox 56">
            <a:extLst>
              <a:ext uri="{FF2B5EF4-FFF2-40B4-BE49-F238E27FC236}">
                <a16:creationId xmlns:a16="http://schemas.microsoft.com/office/drawing/2014/main" id="{6E488D2A-FE62-4525-A94C-F7B4D6D228F0}"/>
              </a:ext>
            </a:extLst>
          </p:cNvPr>
          <p:cNvSpPr txBox="1"/>
          <p:nvPr/>
        </p:nvSpPr>
        <p:spPr>
          <a:xfrm>
            <a:off x="5852880" y="5370840"/>
            <a:ext cx="1281674"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Customer</a:t>
            </a:r>
          </a:p>
        </p:txBody>
      </p:sp>
      <p:sp>
        <p:nvSpPr>
          <p:cNvPr id="58" name="TextBox 57">
            <a:extLst>
              <a:ext uri="{FF2B5EF4-FFF2-40B4-BE49-F238E27FC236}">
                <a16:creationId xmlns:a16="http://schemas.microsoft.com/office/drawing/2014/main" id="{D48FDE42-D9CC-4D20-867C-A72C901B563F}"/>
              </a:ext>
            </a:extLst>
          </p:cNvPr>
          <p:cNvSpPr txBox="1"/>
          <p:nvPr/>
        </p:nvSpPr>
        <p:spPr>
          <a:xfrm>
            <a:off x="7470721" y="5370840"/>
            <a:ext cx="1163437"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Shipping</a:t>
            </a:r>
          </a:p>
        </p:txBody>
      </p:sp>
      <p:sp>
        <p:nvSpPr>
          <p:cNvPr id="59" name="TextBox 58">
            <a:extLst>
              <a:ext uri="{FF2B5EF4-FFF2-40B4-BE49-F238E27FC236}">
                <a16:creationId xmlns:a16="http://schemas.microsoft.com/office/drawing/2014/main" id="{10DDE8DF-2C8D-49AC-947F-4E8B725CF706}"/>
              </a:ext>
            </a:extLst>
          </p:cNvPr>
          <p:cNvSpPr txBox="1"/>
          <p:nvPr/>
        </p:nvSpPr>
        <p:spPr>
          <a:xfrm>
            <a:off x="8928000" y="5370840"/>
            <a:ext cx="1182160"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Payment</a:t>
            </a:r>
          </a:p>
        </p:txBody>
      </p:sp>
      <p:sp>
        <p:nvSpPr>
          <p:cNvPr id="60" name="TextBox 59">
            <a:extLst>
              <a:ext uri="{FF2B5EF4-FFF2-40B4-BE49-F238E27FC236}">
                <a16:creationId xmlns:a16="http://schemas.microsoft.com/office/drawing/2014/main" id="{DDA9142D-CEBE-4E49-9BB3-134F5409BECA}"/>
              </a:ext>
            </a:extLst>
          </p:cNvPr>
          <p:cNvSpPr txBox="1"/>
          <p:nvPr/>
        </p:nvSpPr>
        <p:spPr>
          <a:xfrm>
            <a:off x="1005840" y="5370840"/>
            <a:ext cx="961523"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Search</a:t>
            </a:r>
          </a:p>
        </p:txBody>
      </p:sp>
      <p:sp>
        <p:nvSpPr>
          <p:cNvPr id="61" name="TextBox 60">
            <a:extLst>
              <a:ext uri="{FF2B5EF4-FFF2-40B4-BE49-F238E27FC236}">
                <a16:creationId xmlns:a16="http://schemas.microsoft.com/office/drawing/2014/main" id="{BFA033C9-0737-4973-908F-FD3B5E555C4A}"/>
              </a:ext>
            </a:extLst>
          </p:cNvPr>
          <p:cNvSpPr txBox="1"/>
          <p:nvPr/>
        </p:nvSpPr>
        <p:spPr>
          <a:xfrm>
            <a:off x="10388881" y="5370840"/>
            <a:ext cx="828025"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Order</a:t>
            </a:r>
          </a:p>
        </p:txBody>
      </p:sp>
      <p:sp>
        <p:nvSpPr>
          <p:cNvPr id="62" name="TextBox 61">
            <a:extLst>
              <a:ext uri="{FF2B5EF4-FFF2-40B4-BE49-F238E27FC236}">
                <a16:creationId xmlns:a16="http://schemas.microsoft.com/office/drawing/2014/main" id="{EE6572AB-2220-4768-BAC9-46E6DCFBE305}"/>
              </a:ext>
            </a:extLst>
          </p:cNvPr>
          <p:cNvSpPr txBox="1"/>
          <p:nvPr/>
        </p:nvSpPr>
        <p:spPr>
          <a:xfrm>
            <a:off x="10965241" y="4891680"/>
            <a:ext cx="1058473"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Contact</a:t>
            </a:r>
          </a:p>
        </p:txBody>
      </p:sp>
      <p:sp>
        <p:nvSpPr>
          <p:cNvPr id="63" name="TextBox 62">
            <a:extLst>
              <a:ext uri="{FF2B5EF4-FFF2-40B4-BE49-F238E27FC236}">
                <a16:creationId xmlns:a16="http://schemas.microsoft.com/office/drawing/2014/main" id="{EB6C86B8-E5F6-4798-835D-306EA2AE5019}"/>
              </a:ext>
            </a:extLst>
          </p:cNvPr>
          <p:cNvSpPr txBox="1"/>
          <p:nvPr/>
        </p:nvSpPr>
        <p:spPr>
          <a:xfrm>
            <a:off x="11483641" y="5370840"/>
            <a:ext cx="1058473"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Contact</a:t>
            </a:r>
          </a:p>
        </p:txBody>
      </p:sp>
      <p:sp>
        <p:nvSpPr>
          <p:cNvPr id="64" name="TextBox 63">
            <a:extLst>
              <a:ext uri="{FF2B5EF4-FFF2-40B4-BE49-F238E27FC236}">
                <a16:creationId xmlns:a16="http://schemas.microsoft.com/office/drawing/2014/main" id="{CC29858D-02E7-4A50-B3BB-EA30A211F11E}"/>
              </a:ext>
            </a:extLst>
          </p:cNvPr>
          <p:cNvSpPr txBox="1"/>
          <p:nvPr/>
        </p:nvSpPr>
        <p:spPr>
          <a:xfrm>
            <a:off x="2231281" y="5846400"/>
            <a:ext cx="1070399"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Product</a:t>
            </a:r>
          </a:p>
        </p:txBody>
      </p:sp>
      <p:sp>
        <p:nvSpPr>
          <p:cNvPr id="65" name="TextBox 64">
            <a:extLst>
              <a:ext uri="{FF2B5EF4-FFF2-40B4-BE49-F238E27FC236}">
                <a16:creationId xmlns:a16="http://schemas.microsoft.com/office/drawing/2014/main" id="{0B6800D6-570F-4984-9DE7-CBEA75030FFD}"/>
              </a:ext>
            </a:extLst>
          </p:cNvPr>
          <p:cNvSpPr txBox="1"/>
          <p:nvPr/>
        </p:nvSpPr>
        <p:spPr>
          <a:xfrm>
            <a:off x="5050081" y="5846400"/>
            <a:ext cx="652528"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Cart</a:t>
            </a:r>
          </a:p>
        </p:txBody>
      </p:sp>
      <p:sp>
        <p:nvSpPr>
          <p:cNvPr id="66" name="TextBox 65">
            <a:extLst>
              <a:ext uri="{FF2B5EF4-FFF2-40B4-BE49-F238E27FC236}">
                <a16:creationId xmlns:a16="http://schemas.microsoft.com/office/drawing/2014/main" id="{A93EE653-0FD6-473F-BB71-2770A7C9C799}"/>
              </a:ext>
            </a:extLst>
          </p:cNvPr>
          <p:cNvSpPr txBox="1"/>
          <p:nvPr/>
        </p:nvSpPr>
        <p:spPr>
          <a:xfrm>
            <a:off x="3539521" y="5846400"/>
            <a:ext cx="1276225"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Inventory</a:t>
            </a:r>
          </a:p>
        </p:txBody>
      </p:sp>
      <p:sp>
        <p:nvSpPr>
          <p:cNvPr id="67" name="TextBox 66">
            <a:extLst>
              <a:ext uri="{FF2B5EF4-FFF2-40B4-BE49-F238E27FC236}">
                <a16:creationId xmlns:a16="http://schemas.microsoft.com/office/drawing/2014/main" id="{566CC179-2EBE-46AE-B86D-8575DBF81FCF}"/>
              </a:ext>
            </a:extLst>
          </p:cNvPr>
          <p:cNvSpPr txBox="1"/>
          <p:nvPr/>
        </p:nvSpPr>
        <p:spPr>
          <a:xfrm>
            <a:off x="5947200" y="5846400"/>
            <a:ext cx="1281674"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Customer</a:t>
            </a:r>
          </a:p>
        </p:txBody>
      </p:sp>
      <p:sp>
        <p:nvSpPr>
          <p:cNvPr id="68" name="TextBox 67">
            <a:extLst>
              <a:ext uri="{FF2B5EF4-FFF2-40B4-BE49-F238E27FC236}">
                <a16:creationId xmlns:a16="http://schemas.microsoft.com/office/drawing/2014/main" id="{E433D9AD-8605-44AA-AF99-6F2480C22B71}"/>
              </a:ext>
            </a:extLst>
          </p:cNvPr>
          <p:cNvSpPr txBox="1"/>
          <p:nvPr/>
        </p:nvSpPr>
        <p:spPr>
          <a:xfrm>
            <a:off x="7565401" y="5846400"/>
            <a:ext cx="1163437"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Shipping</a:t>
            </a:r>
          </a:p>
        </p:txBody>
      </p:sp>
      <p:sp>
        <p:nvSpPr>
          <p:cNvPr id="69" name="TextBox 68">
            <a:extLst>
              <a:ext uri="{FF2B5EF4-FFF2-40B4-BE49-F238E27FC236}">
                <a16:creationId xmlns:a16="http://schemas.microsoft.com/office/drawing/2014/main" id="{871E33FE-04BB-4382-9608-E22088EA85F8}"/>
              </a:ext>
            </a:extLst>
          </p:cNvPr>
          <p:cNvSpPr txBox="1"/>
          <p:nvPr/>
        </p:nvSpPr>
        <p:spPr>
          <a:xfrm>
            <a:off x="9022681" y="5846400"/>
            <a:ext cx="1182160"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Payment</a:t>
            </a:r>
          </a:p>
        </p:txBody>
      </p:sp>
      <p:sp>
        <p:nvSpPr>
          <p:cNvPr id="70" name="TextBox 69">
            <a:extLst>
              <a:ext uri="{FF2B5EF4-FFF2-40B4-BE49-F238E27FC236}">
                <a16:creationId xmlns:a16="http://schemas.microsoft.com/office/drawing/2014/main" id="{CBC1B5CE-92B2-4BE7-8828-45BDE006F047}"/>
              </a:ext>
            </a:extLst>
          </p:cNvPr>
          <p:cNvSpPr txBox="1"/>
          <p:nvPr/>
        </p:nvSpPr>
        <p:spPr>
          <a:xfrm>
            <a:off x="1006561" y="5846400"/>
            <a:ext cx="961523"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Search</a:t>
            </a:r>
          </a:p>
        </p:txBody>
      </p:sp>
      <p:sp>
        <p:nvSpPr>
          <p:cNvPr id="71" name="TextBox 70">
            <a:extLst>
              <a:ext uri="{FF2B5EF4-FFF2-40B4-BE49-F238E27FC236}">
                <a16:creationId xmlns:a16="http://schemas.microsoft.com/office/drawing/2014/main" id="{ED90D333-C648-42E2-A563-6A8FFF1BAA1E}"/>
              </a:ext>
            </a:extLst>
          </p:cNvPr>
          <p:cNvSpPr txBox="1"/>
          <p:nvPr/>
        </p:nvSpPr>
        <p:spPr>
          <a:xfrm>
            <a:off x="10483561" y="5846400"/>
            <a:ext cx="828025"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Order</a:t>
            </a:r>
          </a:p>
        </p:txBody>
      </p:sp>
      <p:sp>
        <p:nvSpPr>
          <p:cNvPr id="72" name="TextBox 71">
            <a:extLst>
              <a:ext uri="{FF2B5EF4-FFF2-40B4-BE49-F238E27FC236}">
                <a16:creationId xmlns:a16="http://schemas.microsoft.com/office/drawing/2014/main" id="{2A3167A5-5A53-4A55-ABBC-500676CFAC09}"/>
              </a:ext>
            </a:extLst>
          </p:cNvPr>
          <p:cNvSpPr txBox="1"/>
          <p:nvPr/>
        </p:nvSpPr>
        <p:spPr>
          <a:xfrm>
            <a:off x="11531521" y="5846400"/>
            <a:ext cx="1058473"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Contact</a:t>
            </a:r>
          </a:p>
        </p:txBody>
      </p:sp>
      <p:sp>
        <p:nvSpPr>
          <p:cNvPr id="73" name="TextBox 72">
            <a:extLst>
              <a:ext uri="{FF2B5EF4-FFF2-40B4-BE49-F238E27FC236}">
                <a16:creationId xmlns:a16="http://schemas.microsoft.com/office/drawing/2014/main" id="{95E12783-0E0D-4A47-94BA-C5D2AD8D0051}"/>
              </a:ext>
            </a:extLst>
          </p:cNvPr>
          <p:cNvSpPr txBox="1"/>
          <p:nvPr/>
        </p:nvSpPr>
        <p:spPr>
          <a:xfrm>
            <a:off x="3575161" y="5370840"/>
            <a:ext cx="1120605"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96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Reviews</a:t>
            </a:r>
          </a:p>
        </p:txBody>
      </p:sp>
      <p:sp>
        <p:nvSpPr>
          <p:cNvPr id="74" name="Freeform: Shape 73">
            <a:extLst>
              <a:ext uri="{FF2B5EF4-FFF2-40B4-BE49-F238E27FC236}">
                <a16:creationId xmlns:a16="http://schemas.microsoft.com/office/drawing/2014/main" id="{6C3A448C-2BDE-4879-88F6-01F65BF3D299}"/>
              </a:ext>
            </a:extLst>
          </p:cNvPr>
          <p:cNvSpPr/>
          <p:nvPr/>
        </p:nvSpPr>
        <p:spPr>
          <a:xfrm>
            <a:off x="5951161" y="6849720"/>
            <a:ext cx="2034360" cy="1105560"/>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6EA6FF"/>
          </a:solidFill>
          <a:ln w="36720">
            <a:solidFill>
              <a:srgbClr val="1C1C1C"/>
            </a:solidFill>
            <a:prstDash val="solid"/>
          </a:ln>
        </p:spPr>
        <p:txBody>
          <a:bodyPr vert="horz" wrap="none" lIns="108000" tIns="63000" rIns="108000" bIns="63000" anchor="ctr"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DB</a:t>
            </a:r>
          </a:p>
        </p:txBody>
      </p:sp>
      <p:sp>
        <p:nvSpPr>
          <p:cNvPr id="75" name="Straight Connector 74">
            <a:extLst>
              <a:ext uri="{FF2B5EF4-FFF2-40B4-BE49-F238E27FC236}">
                <a16:creationId xmlns:a16="http://schemas.microsoft.com/office/drawing/2014/main" id="{01ABFEF3-BE39-452C-A230-EB612EE53093}"/>
              </a:ext>
            </a:extLst>
          </p:cNvPr>
          <p:cNvSpPr/>
          <p:nvPr/>
        </p:nvSpPr>
        <p:spPr>
          <a:xfrm>
            <a:off x="6937200" y="4395240"/>
            <a:ext cx="0" cy="47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76" name="Straight Connector 75">
            <a:extLst>
              <a:ext uri="{FF2B5EF4-FFF2-40B4-BE49-F238E27FC236}">
                <a16:creationId xmlns:a16="http://schemas.microsoft.com/office/drawing/2014/main" id="{625CD251-8A19-42F9-8658-B4EE21D5441D}"/>
              </a:ext>
            </a:extLst>
          </p:cNvPr>
          <p:cNvSpPr/>
          <p:nvPr/>
        </p:nvSpPr>
        <p:spPr>
          <a:xfrm>
            <a:off x="6937200" y="6309360"/>
            <a:ext cx="0" cy="49644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77" name="Straight Connector 76">
            <a:extLst>
              <a:ext uri="{FF2B5EF4-FFF2-40B4-BE49-F238E27FC236}">
                <a16:creationId xmlns:a16="http://schemas.microsoft.com/office/drawing/2014/main" id="{AE699FF6-390D-42C7-8486-FB891DE3EA50}"/>
              </a:ext>
            </a:extLst>
          </p:cNvPr>
          <p:cNvSpPr/>
          <p:nvPr/>
        </p:nvSpPr>
        <p:spPr>
          <a:xfrm flipH="1">
            <a:off x="4783321" y="4434840"/>
            <a:ext cx="1436040" cy="3697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78" name="Straight Connector 77">
            <a:extLst>
              <a:ext uri="{FF2B5EF4-FFF2-40B4-BE49-F238E27FC236}">
                <a16:creationId xmlns:a16="http://schemas.microsoft.com/office/drawing/2014/main" id="{E6EC8890-9A36-40EF-97E5-60606FFCF36B}"/>
              </a:ext>
            </a:extLst>
          </p:cNvPr>
          <p:cNvSpPr/>
          <p:nvPr/>
        </p:nvSpPr>
        <p:spPr>
          <a:xfrm>
            <a:off x="7941600" y="4308480"/>
            <a:ext cx="3303361" cy="49644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79" name="Straight Connector 78">
            <a:extLst>
              <a:ext uri="{FF2B5EF4-FFF2-40B4-BE49-F238E27FC236}">
                <a16:creationId xmlns:a16="http://schemas.microsoft.com/office/drawing/2014/main" id="{F39D1A70-BFFD-4A61-ABA1-69220DB05B5D}"/>
              </a:ext>
            </a:extLst>
          </p:cNvPr>
          <p:cNvSpPr/>
          <p:nvPr/>
        </p:nvSpPr>
        <p:spPr>
          <a:xfrm flipH="1">
            <a:off x="2270521" y="4351680"/>
            <a:ext cx="3470040" cy="47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80" name="Straight Connector 79">
            <a:extLst>
              <a:ext uri="{FF2B5EF4-FFF2-40B4-BE49-F238E27FC236}">
                <a16:creationId xmlns:a16="http://schemas.microsoft.com/office/drawing/2014/main" id="{AA5DC735-87A9-4732-A605-AAA0D22C6DED}"/>
              </a:ext>
            </a:extLst>
          </p:cNvPr>
          <p:cNvSpPr/>
          <p:nvPr/>
        </p:nvSpPr>
        <p:spPr>
          <a:xfrm flipH="1">
            <a:off x="7535881" y="6332039"/>
            <a:ext cx="717840" cy="517321"/>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81" name="Straight Connector 80">
            <a:extLst>
              <a:ext uri="{FF2B5EF4-FFF2-40B4-BE49-F238E27FC236}">
                <a16:creationId xmlns:a16="http://schemas.microsoft.com/office/drawing/2014/main" id="{2C927541-26ED-42D3-98D3-38D15960B907}"/>
              </a:ext>
            </a:extLst>
          </p:cNvPr>
          <p:cNvSpPr/>
          <p:nvPr/>
        </p:nvSpPr>
        <p:spPr>
          <a:xfrm flipH="1">
            <a:off x="7985521" y="6309360"/>
            <a:ext cx="1703880" cy="54000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82" name="Straight Connector 81">
            <a:extLst>
              <a:ext uri="{FF2B5EF4-FFF2-40B4-BE49-F238E27FC236}">
                <a16:creationId xmlns:a16="http://schemas.microsoft.com/office/drawing/2014/main" id="{B6F076AB-D048-4C60-A700-96C00939DED3}"/>
              </a:ext>
            </a:extLst>
          </p:cNvPr>
          <p:cNvSpPr/>
          <p:nvPr/>
        </p:nvSpPr>
        <p:spPr>
          <a:xfrm flipH="1">
            <a:off x="8253721" y="6332039"/>
            <a:ext cx="2752200" cy="65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83" name="Straight Connector 82">
            <a:extLst>
              <a:ext uri="{FF2B5EF4-FFF2-40B4-BE49-F238E27FC236}">
                <a16:creationId xmlns:a16="http://schemas.microsoft.com/office/drawing/2014/main" id="{0061D5E8-01EB-413F-8BBA-7842BA0335CD}"/>
              </a:ext>
            </a:extLst>
          </p:cNvPr>
          <p:cNvSpPr/>
          <p:nvPr/>
        </p:nvSpPr>
        <p:spPr>
          <a:xfrm flipH="1">
            <a:off x="8253721" y="6298920"/>
            <a:ext cx="3709440" cy="861119"/>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84" name="Straight Connector 83">
            <a:extLst>
              <a:ext uri="{FF2B5EF4-FFF2-40B4-BE49-F238E27FC236}">
                <a16:creationId xmlns:a16="http://schemas.microsoft.com/office/drawing/2014/main" id="{CFC98E5B-B16D-4094-9E23-42FD14AF5D83}"/>
              </a:ext>
            </a:extLst>
          </p:cNvPr>
          <p:cNvSpPr/>
          <p:nvPr/>
        </p:nvSpPr>
        <p:spPr>
          <a:xfrm>
            <a:off x="5621041" y="6264719"/>
            <a:ext cx="837720" cy="584281"/>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85" name="Straight Connector 84">
            <a:extLst>
              <a:ext uri="{FF2B5EF4-FFF2-40B4-BE49-F238E27FC236}">
                <a16:creationId xmlns:a16="http://schemas.microsoft.com/office/drawing/2014/main" id="{F57612A7-8637-4E69-98DA-5BA74C29BC41}"/>
              </a:ext>
            </a:extLst>
          </p:cNvPr>
          <p:cNvSpPr/>
          <p:nvPr/>
        </p:nvSpPr>
        <p:spPr>
          <a:xfrm>
            <a:off x="4663801" y="6352920"/>
            <a:ext cx="1287720" cy="58356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86" name="Straight Connector 85">
            <a:extLst>
              <a:ext uri="{FF2B5EF4-FFF2-40B4-BE49-F238E27FC236}">
                <a16:creationId xmlns:a16="http://schemas.microsoft.com/office/drawing/2014/main" id="{42C0E59A-EC2B-44B4-956F-497DDC6B863F}"/>
              </a:ext>
            </a:extLst>
          </p:cNvPr>
          <p:cNvSpPr/>
          <p:nvPr/>
        </p:nvSpPr>
        <p:spPr>
          <a:xfrm>
            <a:off x="3227760" y="6352200"/>
            <a:ext cx="2512801" cy="697679"/>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87" name="Straight Connector 86">
            <a:extLst>
              <a:ext uri="{FF2B5EF4-FFF2-40B4-BE49-F238E27FC236}">
                <a16:creationId xmlns:a16="http://schemas.microsoft.com/office/drawing/2014/main" id="{0F0544F8-3F01-4ECB-8520-4BF5BB4CB18C}"/>
              </a:ext>
            </a:extLst>
          </p:cNvPr>
          <p:cNvSpPr/>
          <p:nvPr/>
        </p:nvSpPr>
        <p:spPr>
          <a:xfrm>
            <a:off x="1911241" y="6309360"/>
            <a:ext cx="3709439" cy="850679"/>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pic>
        <p:nvPicPr>
          <p:cNvPr id="88" name="Picture 87">
            <a:extLst>
              <a:ext uri="{FF2B5EF4-FFF2-40B4-BE49-F238E27FC236}">
                <a16:creationId xmlns:a16="http://schemas.microsoft.com/office/drawing/2014/main" id="{2FB6AB1A-FAEC-4216-A741-DAA1D5694E19}"/>
              </a:ext>
            </a:extLst>
          </p:cNvPr>
          <p:cNvPicPr>
            <a:picLocks noChangeAspect="1"/>
          </p:cNvPicPr>
          <p:nvPr/>
        </p:nvPicPr>
        <p:blipFill>
          <a:blip r:embed="rId3">
            <a:lum/>
            <a:alphaModFix/>
          </a:blip>
          <a:srcRect/>
          <a:stretch>
            <a:fillRect/>
          </a:stretch>
        </p:blipFill>
        <p:spPr>
          <a:xfrm>
            <a:off x="5923801" y="2794679"/>
            <a:ext cx="1971000" cy="1628999"/>
          </a:xfrm>
          <a:prstGeom prst="rect">
            <a:avLst/>
          </a:prstGeom>
          <a:noFill/>
          <a:ln>
            <a:noFill/>
          </a:ln>
        </p:spPr>
      </p:pic>
      <p:pic>
        <p:nvPicPr>
          <p:cNvPr id="89" name="Picture 88">
            <a:extLst>
              <a:ext uri="{FF2B5EF4-FFF2-40B4-BE49-F238E27FC236}">
                <a16:creationId xmlns:a16="http://schemas.microsoft.com/office/drawing/2014/main" id="{C26E1B1B-D322-4CA7-AE86-2405CEEF5ED6}"/>
              </a:ext>
            </a:extLst>
          </p:cNvPr>
          <p:cNvPicPr>
            <a:picLocks noChangeAspect="1"/>
          </p:cNvPicPr>
          <p:nvPr/>
        </p:nvPicPr>
        <p:blipFill>
          <a:blip r:embed="rId4">
            <a:lum/>
            <a:alphaModFix/>
          </a:blip>
          <a:srcRect/>
          <a:stretch>
            <a:fillRect/>
          </a:stretch>
        </p:blipFill>
        <p:spPr>
          <a:xfrm>
            <a:off x="9092881" y="2714760"/>
            <a:ext cx="2152440" cy="1569960"/>
          </a:xfrm>
          <a:prstGeom prst="rect">
            <a:avLst/>
          </a:prstGeom>
          <a:noFill/>
          <a:ln>
            <a:noFill/>
          </a:ln>
        </p:spPr>
      </p:pic>
      <p:pic>
        <p:nvPicPr>
          <p:cNvPr id="90" name="Picture 89">
            <a:extLst>
              <a:ext uri="{FF2B5EF4-FFF2-40B4-BE49-F238E27FC236}">
                <a16:creationId xmlns:a16="http://schemas.microsoft.com/office/drawing/2014/main" id="{8A05BE60-A6FB-4E7D-BC92-18040CE533E7}"/>
              </a:ext>
            </a:extLst>
          </p:cNvPr>
          <p:cNvPicPr>
            <a:picLocks noChangeAspect="1"/>
          </p:cNvPicPr>
          <p:nvPr/>
        </p:nvPicPr>
        <p:blipFill>
          <a:blip r:embed="rId5">
            <a:lum/>
            <a:alphaModFix/>
          </a:blip>
          <a:srcRect/>
          <a:stretch>
            <a:fillRect/>
          </a:stretch>
        </p:blipFill>
        <p:spPr>
          <a:xfrm>
            <a:off x="2786041" y="2664360"/>
            <a:ext cx="1518840" cy="1690560"/>
          </a:xfrm>
          <a:prstGeom prst="rect">
            <a:avLst/>
          </a:prstGeom>
          <a:noFill/>
          <a:ln>
            <a:noFill/>
          </a:ln>
        </p:spPr>
      </p:pic>
      <p:sp>
        <p:nvSpPr>
          <p:cNvPr id="91" name="Straight Connector 90">
            <a:extLst>
              <a:ext uri="{FF2B5EF4-FFF2-40B4-BE49-F238E27FC236}">
                <a16:creationId xmlns:a16="http://schemas.microsoft.com/office/drawing/2014/main" id="{2E3545AE-4443-471E-ACD7-83CFDCBB258A}"/>
              </a:ext>
            </a:extLst>
          </p:cNvPr>
          <p:cNvSpPr/>
          <p:nvPr/>
        </p:nvSpPr>
        <p:spPr>
          <a:xfrm flipH="1">
            <a:off x="2270521" y="4351680"/>
            <a:ext cx="1077120" cy="47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92" name="Straight Connector 91">
            <a:extLst>
              <a:ext uri="{FF2B5EF4-FFF2-40B4-BE49-F238E27FC236}">
                <a16:creationId xmlns:a16="http://schemas.microsoft.com/office/drawing/2014/main" id="{30EE6754-C28E-473F-8D00-D1436ED23B46}"/>
              </a:ext>
            </a:extLst>
          </p:cNvPr>
          <p:cNvSpPr/>
          <p:nvPr/>
        </p:nvSpPr>
        <p:spPr>
          <a:xfrm>
            <a:off x="4543921" y="4351680"/>
            <a:ext cx="2393279" cy="51408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93" name="Straight Connector 92">
            <a:extLst>
              <a:ext uri="{FF2B5EF4-FFF2-40B4-BE49-F238E27FC236}">
                <a16:creationId xmlns:a16="http://schemas.microsoft.com/office/drawing/2014/main" id="{4CD2EE6B-D598-4B8B-8206-49BE88AE9BC3}"/>
              </a:ext>
            </a:extLst>
          </p:cNvPr>
          <p:cNvSpPr/>
          <p:nvPr/>
        </p:nvSpPr>
        <p:spPr>
          <a:xfrm>
            <a:off x="4185001" y="4351680"/>
            <a:ext cx="239040" cy="47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94" name="Straight Connector 93">
            <a:extLst>
              <a:ext uri="{FF2B5EF4-FFF2-40B4-BE49-F238E27FC236}">
                <a16:creationId xmlns:a16="http://schemas.microsoft.com/office/drawing/2014/main" id="{B41FFC01-6996-4E9B-AC1A-212CEFE41753}"/>
              </a:ext>
            </a:extLst>
          </p:cNvPr>
          <p:cNvSpPr/>
          <p:nvPr/>
        </p:nvSpPr>
        <p:spPr>
          <a:xfrm>
            <a:off x="4903201" y="4256640"/>
            <a:ext cx="5969160" cy="547559"/>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95" name="Straight Connector 94">
            <a:extLst>
              <a:ext uri="{FF2B5EF4-FFF2-40B4-BE49-F238E27FC236}">
                <a16:creationId xmlns:a16="http://schemas.microsoft.com/office/drawing/2014/main" id="{C2776AE5-CA16-41AE-9CA1-9763789E9796}"/>
              </a:ext>
            </a:extLst>
          </p:cNvPr>
          <p:cNvSpPr/>
          <p:nvPr/>
        </p:nvSpPr>
        <p:spPr>
          <a:xfrm>
            <a:off x="10407601" y="4284719"/>
            <a:ext cx="717840" cy="51948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96" name="Straight Connector 95">
            <a:extLst>
              <a:ext uri="{FF2B5EF4-FFF2-40B4-BE49-F238E27FC236}">
                <a16:creationId xmlns:a16="http://schemas.microsoft.com/office/drawing/2014/main" id="{CAC24A1B-4719-4DBB-826A-7C58B925A9A7}"/>
              </a:ext>
            </a:extLst>
          </p:cNvPr>
          <p:cNvSpPr/>
          <p:nvPr/>
        </p:nvSpPr>
        <p:spPr>
          <a:xfrm flipH="1">
            <a:off x="7057080" y="4284719"/>
            <a:ext cx="3111121" cy="51948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97" name="Straight Connector 96">
            <a:extLst>
              <a:ext uri="{FF2B5EF4-FFF2-40B4-BE49-F238E27FC236}">
                <a16:creationId xmlns:a16="http://schemas.microsoft.com/office/drawing/2014/main" id="{48339C42-9C8B-4BBE-9F20-43C39409EE29}"/>
              </a:ext>
            </a:extLst>
          </p:cNvPr>
          <p:cNvSpPr/>
          <p:nvPr/>
        </p:nvSpPr>
        <p:spPr>
          <a:xfrm flipH="1">
            <a:off x="4783321" y="4256999"/>
            <a:ext cx="4906080" cy="547561"/>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98" name="Straight Connector 97">
            <a:extLst>
              <a:ext uri="{FF2B5EF4-FFF2-40B4-BE49-F238E27FC236}">
                <a16:creationId xmlns:a16="http://schemas.microsoft.com/office/drawing/2014/main" id="{3161249C-6192-4399-9D62-C643D7781FE4}"/>
              </a:ext>
            </a:extLst>
          </p:cNvPr>
          <p:cNvSpPr/>
          <p:nvPr/>
        </p:nvSpPr>
        <p:spPr>
          <a:xfrm flipH="1">
            <a:off x="2270521" y="4256999"/>
            <a:ext cx="7299000" cy="565201"/>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Tree>
    <p:extLst>
      <p:ext uri="{BB962C8B-B14F-4D97-AF65-F5344CB8AC3E}">
        <p14:creationId xmlns:p14="http://schemas.microsoft.com/office/powerpoint/2010/main" val="285417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D2A5F3-99C3-41F0-B4B8-192C199A67D0}"/>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E0C605D2-D07E-4DD6-B288-BA922CE6CE26}"/>
              </a:ext>
            </a:extLst>
          </p:cNvPr>
          <p:cNvSpPr>
            <a:spLocks noGrp="1"/>
          </p:cNvSpPr>
          <p:nvPr>
            <p:ph type="title"/>
          </p:nvPr>
        </p:nvSpPr>
        <p:spPr/>
        <p:txBody>
          <a:bodyPr/>
          <a:lstStyle/>
          <a:p>
            <a:r>
              <a:rPr lang="en-IN" dirty="0"/>
              <a:t>Monolithic Challenges (continued)</a:t>
            </a:r>
          </a:p>
        </p:txBody>
      </p:sp>
      <p:sp>
        <p:nvSpPr>
          <p:cNvPr id="6" name="Content Placeholder 3">
            <a:extLst>
              <a:ext uri="{FF2B5EF4-FFF2-40B4-BE49-F238E27FC236}">
                <a16:creationId xmlns:a16="http://schemas.microsoft.com/office/drawing/2014/main" id="{CB924A9B-403A-46AB-9A80-AC9449EA3CFD}"/>
              </a:ext>
            </a:extLst>
          </p:cNvPr>
          <p:cNvSpPr>
            <a:spLocks noGrp="1"/>
          </p:cNvSpPr>
          <p:nvPr>
            <p:ph idx="1"/>
          </p:nvPr>
        </p:nvSpPr>
        <p:spPr>
          <a:xfrm>
            <a:off x="438179" y="1462680"/>
            <a:ext cx="13718342" cy="731520"/>
          </a:xfrm>
        </p:spPr>
        <p:txBody>
          <a:bodyPr/>
          <a:lstStyle/>
          <a:p>
            <a:r>
              <a:rPr lang="en-US" b="1" dirty="0"/>
              <a:t>New types of persistence/services</a:t>
            </a:r>
          </a:p>
        </p:txBody>
      </p:sp>
      <p:pic>
        <p:nvPicPr>
          <p:cNvPr id="99" name="Picture 98">
            <a:extLst>
              <a:ext uri="{FF2B5EF4-FFF2-40B4-BE49-F238E27FC236}">
                <a16:creationId xmlns:a16="http://schemas.microsoft.com/office/drawing/2014/main" id="{D4982315-EB35-4DAB-886F-F0E55B8F9467}"/>
              </a:ext>
            </a:extLst>
          </p:cNvPr>
          <p:cNvPicPr>
            <a:picLocks noChangeAspect="1"/>
          </p:cNvPicPr>
          <p:nvPr/>
        </p:nvPicPr>
        <p:blipFill>
          <a:blip r:embed="rId3">
            <a:lum/>
            <a:alphaModFix/>
          </a:blip>
          <a:srcRect/>
          <a:stretch>
            <a:fillRect/>
          </a:stretch>
        </p:blipFill>
        <p:spPr>
          <a:xfrm>
            <a:off x="3070440" y="6347880"/>
            <a:ext cx="2424240" cy="674280"/>
          </a:xfrm>
          <a:prstGeom prst="rect">
            <a:avLst/>
          </a:prstGeom>
          <a:noFill/>
          <a:ln>
            <a:noFill/>
          </a:ln>
        </p:spPr>
      </p:pic>
      <p:pic>
        <p:nvPicPr>
          <p:cNvPr id="100" name="Picture 99">
            <a:extLst>
              <a:ext uri="{FF2B5EF4-FFF2-40B4-BE49-F238E27FC236}">
                <a16:creationId xmlns:a16="http://schemas.microsoft.com/office/drawing/2014/main" id="{36C61320-9E5B-408E-BDCF-22E48C3A0236}"/>
              </a:ext>
            </a:extLst>
          </p:cNvPr>
          <p:cNvPicPr>
            <a:picLocks noChangeAspect="1"/>
          </p:cNvPicPr>
          <p:nvPr/>
        </p:nvPicPr>
        <p:blipFill>
          <a:blip r:embed="rId3">
            <a:lum/>
            <a:alphaModFix/>
          </a:blip>
          <a:srcRect/>
          <a:stretch>
            <a:fillRect/>
          </a:stretch>
        </p:blipFill>
        <p:spPr>
          <a:xfrm>
            <a:off x="11553840" y="6137280"/>
            <a:ext cx="2423880" cy="674280"/>
          </a:xfrm>
          <a:prstGeom prst="rect">
            <a:avLst/>
          </a:prstGeom>
          <a:noFill/>
          <a:ln>
            <a:noFill/>
          </a:ln>
        </p:spPr>
      </p:pic>
      <p:sp>
        <p:nvSpPr>
          <p:cNvPr id="101" name="TextBox 100">
            <a:extLst>
              <a:ext uri="{FF2B5EF4-FFF2-40B4-BE49-F238E27FC236}">
                <a16:creationId xmlns:a16="http://schemas.microsoft.com/office/drawing/2014/main" id="{A31E8DAB-AE43-49A7-8560-FDC795AAE732}"/>
              </a:ext>
            </a:extLst>
          </p:cNvPr>
          <p:cNvSpPr txBox="1"/>
          <p:nvPr/>
        </p:nvSpPr>
        <p:spPr>
          <a:xfrm>
            <a:off x="2508840" y="4421880"/>
            <a:ext cx="977360" cy="424304"/>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Search</a:t>
            </a:r>
          </a:p>
        </p:txBody>
      </p:sp>
      <p:sp>
        <p:nvSpPr>
          <p:cNvPr id="102" name="TextBox 101">
            <a:extLst>
              <a:ext uri="{FF2B5EF4-FFF2-40B4-BE49-F238E27FC236}">
                <a16:creationId xmlns:a16="http://schemas.microsoft.com/office/drawing/2014/main" id="{EE73B79E-0ABC-4136-B122-955E367FF72F}"/>
              </a:ext>
            </a:extLst>
          </p:cNvPr>
          <p:cNvSpPr txBox="1"/>
          <p:nvPr/>
        </p:nvSpPr>
        <p:spPr>
          <a:xfrm>
            <a:off x="5198040" y="4421880"/>
            <a:ext cx="662146" cy="424304"/>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Cart</a:t>
            </a:r>
          </a:p>
        </p:txBody>
      </p:sp>
      <p:sp>
        <p:nvSpPr>
          <p:cNvPr id="103" name="TextBox 102">
            <a:extLst>
              <a:ext uri="{FF2B5EF4-FFF2-40B4-BE49-F238E27FC236}">
                <a16:creationId xmlns:a16="http://schemas.microsoft.com/office/drawing/2014/main" id="{CB8D19E4-724C-4BDF-8068-56DEDDC5F862}"/>
              </a:ext>
            </a:extLst>
          </p:cNvPr>
          <p:cNvSpPr txBox="1"/>
          <p:nvPr/>
        </p:nvSpPr>
        <p:spPr>
          <a:xfrm>
            <a:off x="3774959" y="4421880"/>
            <a:ext cx="1139712" cy="424304"/>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Reviews</a:t>
            </a:r>
          </a:p>
        </p:txBody>
      </p:sp>
      <p:sp>
        <p:nvSpPr>
          <p:cNvPr id="104" name="TextBox 103">
            <a:extLst>
              <a:ext uri="{FF2B5EF4-FFF2-40B4-BE49-F238E27FC236}">
                <a16:creationId xmlns:a16="http://schemas.microsoft.com/office/drawing/2014/main" id="{FE4197B5-7E6A-4F68-A856-679471A0A403}"/>
              </a:ext>
            </a:extLst>
          </p:cNvPr>
          <p:cNvSpPr txBox="1"/>
          <p:nvPr/>
        </p:nvSpPr>
        <p:spPr>
          <a:xfrm>
            <a:off x="8419924" y="4419428"/>
            <a:ext cx="1271030" cy="424304"/>
          </a:xfrm>
          <a:prstGeom prst="rect">
            <a:avLst/>
          </a:prstGeom>
          <a:solidFill>
            <a:srgbClr val="E2EDFF"/>
          </a:solidFill>
          <a:ln w="0">
            <a:solidFill>
              <a:srgbClr val="000000"/>
            </a:solidFill>
            <a:prstDash val="solid"/>
          </a:ln>
        </p:spPr>
        <p:txBody>
          <a:bodyPr vert="horz" wrap="none" lIns="90000" tIns="45000" rIns="90000" bIns="45000" anchor="ctr" anchorCtr="0" compatLnSpc="0">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Checkout</a:t>
            </a:r>
          </a:p>
        </p:txBody>
      </p:sp>
      <p:sp>
        <p:nvSpPr>
          <p:cNvPr id="105" name="TextBox 104">
            <a:extLst>
              <a:ext uri="{FF2B5EF4-FFF2-40B4-BE49-F238E27FC236}">
                <a16:creationId xmlns:a16="http://schemas.microsoft.com/office/drawing/2014/main" id="{22A1A2E7-B316-4BCC-947B-984BA1DDE86C}"/>
              </a:ext>
            </a:extLst>
          </p:cNvPr>
          <p:cNvSpPr txBox="1"/>
          <p:nvPr/>
        </p:nvSpPr>
        <p:spPr>
          <a:xfrm>
            <a:off x="3273120" y="4901040"/>
            <a:ext cx="1053791" cy="424304"/>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Catalog</a:t>
            </a:r>
          </a:p>
        </p:txBody>
      </p:sp>
      <p:sp>
        <p:nvSpPr>
          <p:cNvPr id="106" name="TextBox 105">
            <a:extLst>
              <a:ext uri="{FF2B5EF4-FFF2-40B4-BE49-F238E27FC236}">
                <a16:creationId xmlns:a16="http://schemas.microsoft.com/office/drawing/2014/main" id="{C47E1DC7-E00B-4B70-977F-B31B4BD639E9}"/>
              </a:ext>
            </a:extLst>
          </p:cNvPr>
          <p:cNvSpPr txBox="1"/>
          <p:nvPr/>
        </p:nvSpPr>
        <p:spPr>
          <a:xfrm>
            <a:off x="6070680" y="4901040"/>
            <a:ext cx="662146" cy="424304"/>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Cart</a:t>
            </a:r>
          </a:p>
        </p:txBody>
      </p:sp>
      <p:sp>
        <p:nvSpPr>
          <p:cNvPr id="107" name="TextBox 106">
            <a:extLst>
              <a:ext uri="{FF2B5EF4-FFF2-40B4-BE49-F238E27FC236}">
                <a16:creationId xmlns:a16="http://schemas.microsoft.com/office/drawing/2014/main" id="{43028B30-5176-441C-96CF-E84F4C741B36}"/>
              </a:ext>
            </a:extLst>
          </p:cNvPr>
          <p:cNvSpPr txBox="1"/>
          <p:nvPr/>
        </p:nvSpPr>
        <p:spPr>
          <a:xfrm>
            <a:off x="6940800" y="4901040"/>
            <a:ext cx="1304116" cy="424304"/>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Customer</a:t>
            </a:r>
          </a:p>
        </p:txBody>
      </p:sp>
      <p:sp>
        <p:nvSpPr>
          <p:cNvPr id="108" name="TextBox 107">
            <a:extLst>
              <a:ext uri="{FF2B5EF4-FFF2-40B4-BE49-F238E27FC236}">
                <a16:creationId xmlns:a16="http://schemas.microsoft.com/office/drawing/2014/main" id="{14F395E6-BB1A-4FA2-816F-F47CD73BBDFB}"/>
              </a:ext>
            </a:extLst>
          </p:cNvPr>
          <p:cNvSpPr txBox="1"/>
          <p:nvPr/>
        </p:nvSpPr>
        <p:spPr>
          <a:xfrm>
            <a:off x="8579880" y="4901040"/>
            <a:ext cx="1183314" cy="424304"/>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Shipping</a:t>
            </a:r>
          </a:p>
        </p:txBody>
      </p:sp>
      <p:sp>
        <p:nvSpPr>
          <p:cNvPr id="109" name="TextBox 108">
            <a:extLst>
              <a:ext uri="{FF2B5EF4-FFF2-40B4-BE49-F238E27FC236}">
                <a16:creationId xmlns:a16="http://schemas.microsoft.com/office/drawing/2014/main" id="{B7E8BC90-10ED-4CD3-A967-9F02C84798AB}"/>
              </a:ext>
            </a:extLst>
          </p:cNvPr>
          <p:cNvSpPr txBox="1"/>
          <p:nvPr/>
        </p:nvSpPr>
        <p:spPr>
          <a:xfrm>
            <a:off x="10055880" y="4901040"/>
            <a:ext cx="1202550" cy="424304"/>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Payment</a:t>
            </a:r>
          </a:p>
        </p:txBody>
      </p:sp>
      <p:sp>
        <p:nvSpPr>
          <p:cNvPr id="110" name="TextBox 109">
            <a:extLst>
              <a:ext uri="{FF2B5EF4-FFF2-40B4-BE49-F238E27FC236}">
                <a16:creationId xmlns:a16="http://schemas.microsoft.com/office/drawing/2014/main" id="{03E5EC55-5AAA-4DEA-B057-9E8BECECB5E6}"/>
              </a:ext>
            </a:extLst>
          </p:cNvPr>
          <p:cNvSpPr txBox="1"/>
          <p:nvPr/>
        </p:nvSpPr>
        <p:spPr>
          <a:xfrm>
            <a:off x="2032200" y="4901040"/>
            <a:ext cx="977360" cy="424304"/>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Search</a:t>
            </a:r>
          </a:p>
        </p:txBody>
      </p:sp>
      <p:sp>
        <p:nvSpPr>
          <p:cNvPr id="111" name="TextBox 110">
            <a:extLst>
              <a:ext uri="{FF2B5EF4-FFF2-40B4-BE49-F238E27FC236}">
                <a16:creationId xmlns:a16="http://schemas.microsoft.com/office/drawing/2014/main" id="{45939E99-01DA-4A7A-A368-A2ECAB2EEA9F}"/>
              </a:ext>
            </a:extLst>
          </p:cNvPr>
          <p:cNvSpPr txBox="1"/>
          <p:nvPr/>
        </p:nvSpPr>
        <p:spPr>
          <a:xfrm>
            <a:off x="11534760" y="4901040"/>
            <a:ext cx="841169" cy="424304"/>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Order</a:t>
            </a:r>
          </a:p>
        </p:txBody>
      </p:sp>
      <p:sp>
        <p:nvSpPr>
          <p:cNvPr id="112" name="TextBox 111">
            <a:extLst>
              <a:ext uri="{FF2B5EF4-FFF2-40B4-BE49-F238E27FC236}">
                <a16:creationId xmlns:a16="http://schemas.microsoft.com/office/drawing/2014/main" id="{E74A5317-26BB-4A66-96AE-83117505DA2F}"/>
              </a:ext>
            </a:extLst>
          </p:cNvPr>
          <p:cNvSpPr txBox="1"/>
          <p:nvPr/>
        </p:nvSpPr>
        <p:spPr>
          <a:xfrm>
            <a:off x="12118680" y="4421880"/>
            <a:ext cx="1076362" cy="424304"/>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Contact</a:t>
            </a:r>
          </a:p>
        </p:txBody>
      </p:sp>
      <p:sp>
        <p:nvSpPr>
          <p:cNvPr id="113" name="TextBox 112">
            <a:extLst>
              <a:ext uri="{FF2B5EF4-FFF2-40B4-BE49-F238E27FC236}">
                <a16:creationId xmlns:a16="http://schemas.microsoft.com/office/drawing/2014/main" id="{2911F418-29A2-41C0-AD49-540BE5E67E6B}"/>
              </a:ext>
            </a:extLst>
          </p:cNvPr>
          <p:cNvSpPr txBox="1"/>
          <p:nvPr/>
        </p:nvSpPr>
        <p:spPr>
          <a:xfrm>
            <a:off x="12644279" y="4901040"/>
            <a:ext cx="1076362" cy="424304"/>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Contact</a:t>
            </a:r>
          </a:p>
        </p:txBody>
      </p:sp>
      <p:sp>
        <p:nvSpPr>
          <p:cNvPr id="114" name="TextBox 113">
            <a:extLst>
              <a:ext uri="{FF2B5EF4-FFF2-40B4-BE49-F238E27FC236}">
                <a16:creationId xmlns:a16="http://schemas.microsoft.com/office/drawing/2014/main" id="{0418FD54-FBD2-439C-B5BD-6F5311DFE42F}"/>
              </a:ext>
            </a:extLst>
          </p:cNvPr>
          <p:cNvSpPr txBox="1"/>
          <p:nvPr/>
        </p:nvSpPr>
        <p:spPr>
          <a:xfrm>
            <a:off x="3273480" y="5376600"/>
            <a:ext cx="1088416" cy="424304"/>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Product</a:t>
            </a:r>
          </a:p>
        </p:txBody>
      </p:sp>
      <p:sp>
        <p:nvSpPr>
          <p:cNvPr id="115" name="TextBox 114">
            <a:extLst>
              <a:ext uri="{FF2B5EF4-FFF2-40B4-BE49-F238E27FC236}">
                <a16:creationId xmlns:a16="http://schemas.microsoft.com/office/drawing/2014/main" id="{8B447410-90FC-477D-B259-E09E590B8B2B}"/>
              </a:ext>
            </a:extLst>
          </p:cNvPr>
          <p:cNvSpPr txBox="1"/>
          <p:nvPr/>
        </p:nvSpPr>
        <p:spPr>
          <a:xfrm>
            <a:off x="6127559" y="5376600"/>
            <a:ext cx="662146" cy="424304"/>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Cart</a:t>
            </a:r>
          </a:p>
        </p:txBody>
      </p:sp>
      <p:sp>
        <p:nvSpPr>
          <p:cNvPr id="116" name="TextBox 115">
            <a:extLst>
              <a:ext uri="{FF2B5EF4-FFF2-40B4-BE49-F238E27FC236}">
                <a16:creationId xmlns:a16="http://schemas.microsoft.com/office/drawing/2014/main" id="{549C6FD7-A34E-4533-B2E2-CDF7CD8CF266}"/>
              </a:ext>
            </a:extLst>
          </p:cNvPr>
          <p:cNvSpPr txBox="1"/>
          <p:nvPr/>
        </p:nvSpPr>
        <p:spPr>
          <a:xfrm>
            <a:off x="4597920" y="5376600"/>
            <a:ext cx="1139712" cy="424304"/>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Reviews</a:t>
            </a:r>
          </a:p>
        </p:txBody>
      </p:sp>
      <p:sp>
        <p:nvSpPr>
          <p:cNvPr id="117" name="TextBox 116">
            <a:extLst>
              <a:ext uri="{FF2B5EF4-FFF2-40B4-BE49-F238E27FC236}">
                <a16:creationId xmlns:a16="http://schemas.microsoft.com/office/drawing/2014/main" id="{F0C08C34-BFEA-47B6-B8A7-EDF15D26C0A8}"/>
              </a:ext>
            </a:extLst>
          </p:cNvPr>
          <p:cNvSpPr txBox="1"/>
          <p:nvPr/>
        </p:nvSpPr>
        <p:spPr>
          <a:xfrm>
            <a:off x="7036920" y="5376600"/>
            <a:ext cx="1304116" cy="424304"/>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Customer</a:t>
            </a:r>
          </a:p>
        </p:txBody>
      </p:sp>
      <p:sp>
        <p:nvSpPr>
          <p:cNvPr id="118" name="TextBox 117">
            <a:extLst>
              <a:ext uri="{FF2B5EF4-FFF2-40B4-BE49-F238E27FC236}">
                <a16:creationId xmlns:a16="http://schemas.microsoft.com/office/drawing/2014/main" id="{FB85C8A3-4243-46A8-81AB-C5DD645550B7}"/>
              </a:ext>
            </a:extLst>
          </p:cNvPr>
          <p:cNvSpPr txBox="1"/>
          <p:nvPr/>
        </p:nvSpPr>
        <p:spPr>
          <a:xfrm>
            <a:off x="8676000" y="5376600"/>
            <a:ext cx="1183314" cy="424304"/>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Shipping</a:t>
            </a:r>
          </a:p>
        </p:txBody>
      </p:sp>
      <p:sp>
        <p:nvSpPr>
          <p:cNvPr id="119" name="TextBox 118">
            <a:extLst>
              <a:ext uri="{FF2B5EF4-FFF2-40B4-BE49-F238E27FC236}">
                <a16:creationId xmlns:a16="http://schemas.microsoft.com/office/drawing/2014/main" id="{C735BA49-839B-4F17-A2FD-C540BAEC131C}"/>
              </a:ext>
            </a:extLst>
          </p:cNvPr>
          <p:cNvSpPr txBox="1"/>
          <p:nvPr/>
        </p:nvSpPr>
        <p:spPr>
          <a:xfrm>
            <a:off x="10151640" y="5376600"/>
            <a:ext cx="1202550" cy="424304"/>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Payment</a:t>
            </a:r>
          </a:p>
        </p:txBody>
      </p:sp>
      <p:sp>
        <p:nvSpPr>
          <p:cNvPr id="120" name="TextBox 119">
            <a:extLst>
              <a:ext uri="{FF2B5EF4-FFF2-40B4-BE49-F238E27FC236}">
                <a16:creationId xmlns:a16="http://schemas.microsoft.com/office/drawing/2014/main" id="{E3BE546D-BC2E-4223-98FC-57954CE8FE5C}"/>
              </a:ext>
            </a:extLst>
          </p:cNvPr>
          <p:cNvSpPr txBox="1"/>
          <p:nvPr/>
        </p:nvSpPr>
        <p:spPr>
          <a:xfrm>
            <a:off x="2032920" y="5376600"/>
            <a:ext cx="977360" cy="424304"/>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Search</a:t>
            </a:r>
          </a:p>
        </p:txBody>
      </p:sp>
      <p:sp>
        <p:nvSpPr>
          <p:cNvPr id="121" name="TextBox 120">
            <a:extLst>
              <a:ext uri="{FF2B5EF4-FFF2-40B4-BE49-F238E27FC236}">
                <a16:creationId xmlns:a16="http://schemas.microsoft.com/office/drawing/2014/main" id="{DFE9817E-D57A-4285-9ACA-1C498DDBBA26}"/>
              </a:ext>
            </a:extLst>
          </p:cNvPr>
          <p:cNvSpPr txBox="1"/>
          <p:nvPr/>
        </p:nvSpPr>
        <p:spPr>
          <a:xfrm>
            <a:off x="11630880" y="5376600"/>
            <a:ext cx="841169" cy="424304"/>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Order</a:t>
            </a:r>
          </a:p>
        </p:txBody>
      </p:sp>
      <p:sp>
        <p:nvSpPr>
          <p:cNvPr id="122" name="TextBox 121">
            <a:extLst>
              <a:ext uri="{FF2B5EF4-FFF2-40B4-BE49-F238E27FC236}">
                <a16:creationId xmlns:a16="http://schemas.microsoft.com/office/drawing/2014/main" id="{9E0922EE-3389-4190-A16C-77C9E010922C}"/>
              </a:ext>
            </a:extLst>
          </p:cNvPr>
          <p:cNvSpPr txBox="1"/>
          <p:nvPr/>
        </p:nvSpPr>
        <p:spPr>
          <a:xfrm>
            <a:off x="12692160" y="5376600"/>
            <a:ext cx="1076362" cy="424304"/>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Contact</a:t>
            </a:r>
          </a:p>
        </p:txBody>
      </p:sp>
      <p:sp>
        <p:nvSpPr>
          <p:cNvPr id="123" name="TextBox 122">
            <a:extLst>
              <a:ext uri="{FF2B5EF4-FFF2-40B4-BE49-F238E27FC236}">
                <a16:creationId xmlns:a16="http://schemas.microsoft.com/office/drawing/2014/main" id="{CDF58CB0-1E0C-4859-90C1-3E7D491D35C6}"/>
              </a:ext>
            </a:extLst>
          </p:cNvPr>
          <p:cNvSpPr txBox="1"/>
          <p:nvPr/>
        </p:nvSpPr>
        <p:spPr>
          <a:xfrm>
            <a:off x="4634639" y="4901040"/>
            <a:ext cx="1139712" cy="424304"/>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Reviews</a:t>
            </a:r>
          </a:p>
        </p:txBody>
      </p:sp>
      <p:sp>
        <p:nvSpPr>
          <p:cNvPr id="124" name="Freeform: Shape 123">
            <a:extLst>
              <a:ext uri="{FF2B5EF4-FFF2-40B4-BE49-F238E27FC236}">
                <a16:creationId xmlns:a16="http://schemas.microsoft.com/office/drawing/2014/main" id="{934FFA44-89C6-4D74-B7E6-DA0104565624}"/>
              </a:ext>
            </a:extLst>
          </p:cNvPr>
          <p:cNvSpPr/>
          <p:nvPr/>
        </p:nvSpPr>
        <p:spPr>
          <a:xfrm>
            <a:off x="7040520" y="6379920"/>
            <a:ext cx="2060639" cy="1105560"/>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6EA6FF"/>
          </a:solidFill>
          <a:ln w="36720">
            <a:solidFill>
              <a:srgbClr val="1C1C1C"/>
            </a:solidFill>
            <a:prstDash val="solid"/>
          </a:ln>
        </p:spPr>
        <p:txBody>
          <a:bodyPr vert="horz" wrap="none" lIns="108000" tIns="63000" rIns="108000" bIns="63000" anchor="ctr"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a:ea typeface="Microsoft YaHei" pitchFamily="2"/>
                <a:cs typeface="Mangal" pitchFamily="2"/>
              </a:rPr>
              <a:t>DB</a:t>
            </a:r>
          </a:p>
        </p:txBody>
      </p:sp>
      <p:sp>
        <p:nvSpPr>
          <p:cNvPr id="125" name="Straight Connector 124">
            <a:extLst>
              <a:ext uri="{FF2B5EF4-FFF2-40B4-BE49-F238E27FC236}">
                <a16:creationId xmlns:a16="http://schemas.microsoft.com/office/drawing/2014/main" id="{B27E2E8F-0F59-4A47-84D7-BFDEE41AE593}"/>
              </a:ext>
            </a:extLst>
          </p:cNvPr>
          <p:cNvSpPr/>
          <p:nvPr/>
        </p:nvSpPr>
        <p:spPr>
          <a:xfrm>
            <a:off x="8039159" y="3925440"/>
            <a:ext cx="0" cy="47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126" name="Straight Connector 125">
            <a:extLst>
              <a:ext uri="{FF2B5EF4-FFF2-40B4-BE49-F238E27FC236}">
                <a16:creationId xmlns:a16="http://schemas.microsoft.com/office/drawing/2014/main" id="{DF46E6D5-79AF-4947-8878-DD7FE9A79783}"/>
              </a:ext>
            </a:extLst>
          </p:cNvPr>
          <p:cNvSpPr/>
          <p:nvPr/>
        </p:nvSpPr>
        <p:spPr>
          <a:xfrm>
            <a:off x="8039159" y="5839560"/>
            <a:ext cx="0" cy="49644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127" name="Straight Connector 126">
            <a:extLst>
              <a:ext uri="{FF2B5EF4-FFF2-40B4-BE49-F238E27FC236}">
                <a16:creationId xmlns:a16="http://schemas.microsoft.com/office/drawing/2014/main" id="{2EECD14D-5F03-482D-9863-5C7F1D65D318}"/>
              </a:ext>
            </a:extLst>
          </p:cNvPr>
          <p:cNvSpPr/>
          <p:nvPr/>
        </p:nvSpPr>
        <p:spPr>
          <a:xfrm flipH="1">
            <a:off x="5857920" y="3965400"/>
            <a:ext cx="1454400" cy="3697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128" name="Straight Connector 127">
            <a:extLst>
              <a:ext uri="{FF2B5EF4-FFF2-40B4-BE49-F238E27FC236}">
                <a16:creationId xmlns:a16="http://schemas.microsoft.com/office/drawing/2014/main" id="{918A08D1-7A9D-444F-A9C5-851C3489F16E}"/>
              </a:ext>
            </a:extLst>
          </p:cNvPr>
          <p:cNvSpPr/>
          <p:nvPr/>
        </p:nvSpPr>
        <p:spPr>
          <a:xfrm>
            <a:off x="9056880" y="3838680"/>
            <a:ext cx="3345480" cy="49644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129" name="Straight Connector 128">
            <a:extLst>
              <a:ext uri="{FF2B5EF4-FFF2-40B4-BE49-F238E27FC236}">
                <a16:creationId xmlns:a16="http://schemas.microsoft.com/office/drawing/2014/main" id="{2D03C652-8553-48AD-A7EF-600D312A61AE}"/>
              </a:ext>
            </a:extLst>
          </p:cNvPr>
          <p:cNvSpPr/>
          <p:nvPr/>
        </p:nvSpPr>
        <p:spPr>
          <a:xfrm flipH="1">
            <a:off x="3313080" y="3881880"/>
            <a:ext cx="3514319" cy="47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130" name="Straight Connector 129">
            <a:extLst>
              <a:ext uri="{FF2B5EF4-FFF2-40B4-BE49-F238E27FC236}">
                <a16:creationId xmlns:a16="http://schemas.microsoft.com/office/drawing/2014/main" id="{74AC2566-A50D-432E-B87D-A9D5D2E4D921}"/>
              </a:ext>
            </a:extLst>
          </p:cNvPr>
          <p:cNvSpPr/>
          <p:nvPr/>
        </p:nvSpPr>
        <p:spPr>
          <a:xfrm>
            <a:off x="9372240" y="5862239"/>
            <a:ext cx="242280" cy="1159921"/>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icrosoft YaHei" pitchFamily="2"/>
              <a:cs typeface="Mangal" pitchFamily="2"/>
            </a:endParaRPr>
          </a:p>
        </p:txBody>
      </p:sp>
      <p:sp>
        <p:nvSpPr>
          <p:cNvPr id="131" name="Straight Connector 130">
            <a:extLst>
              <a:ext uri="{FF2B5EF4-FFF2-40B4-BE49-F238E27FC236}">
                <a16:creationId xmlns:a16="http://schemas.microsoft.com/office/drawing/2014/main" id="{17D1F319-1485-444D-A1A9-7E83F9808EC8}"/>
              </a:ext>
            </a:extLst>
          </p:cNvPr>
          <p:cNvSpPr/>
          <p:nvPr/>
        </p:nvSpPr>
        <p:spPr>
          <a:xfrm>
            <a:off x="10827000" y="5839560"/>
            <a:ext cx="484920" cy="107208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icrosoft YaHei" pitchFamily="2"/>
              <a:cs typeface="Mangal" pitchFamily="2"/>
            </a:endParaRPr>
          </a:p>
        </p:txBody>
      </p:sp>
      <p:sp>
        <p:nvSpPr>
          <p:cNvPr id="132" name="Straight Connector 131">
            <a:extLst>
              <a:ext uri="{FF2B5EF4-FFF2-40B4-BE49-F238E27FC236}">
                <a16:creationId xmlns:a16="http://schemas.microsoft.com/office/drawing/2014/main" id="{2D962574-7C9F-4686-8963-84BF27FEA0E0}"/>
              </a:ext>
            </a:extLst>
          </p:cNvPr>
          <p:cNvSpPr/>
          <p:nvPr/>
        </p:nvSpPr>
        <p:spPr>
          <a:xfrm flipH="1">
            <a:off x="9857160" y="5862239"/>
            <a:ext cx="2302560" cy="1049041"/>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icrosoft YaHei" pitchFamily="2"/>
              <a:cs typeface="Mangal" pitchFamily="2"/>
            </a:endParaRPr>
          </a:p>
        </p:txBody>
      </p:sp>
      <p:sp>
        <p:nvSpPr>
          <p:cNvPr id="133" name="Straight Connector 132">
            <a:extLst>
              <a:ext uri="{FF2B5EF4-FFF2-40B4-BE49-F238E27FC236}">
                <a16:creationId xmlns:a16="http://schemas.microsoft.com/office/drawing/2014/main" id="{D21F1CB8-5184-4501-B105-B273C23F0E40}"/>
              </a:ext>
            </a:extLst>
          </p:cNvPr>
          <p:cNvSpPr/>
          <p:nvPr/>
        </p:nvSpPr>
        <p:spPr>
          <a:xfrm>
            <a:off x="13129200" y="5829120"/>
            <a:ext cx="0" cy="52956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134" name="Straight Connector 133">
            <a:extLst>
              <a:ext uri="{FF2B5EF4-FFF2-40B4-BE49-F238E27FC236}">
                <a16:creationId xmlns:a16="http://schemas.microsoft.com/office/drawing/2014/main" id="{7E8AC41A-4C3E-424D-BA7E-46FB2D01CB46}"/>
              </a:ext>
            </a:extLst>
          </p:cNvPr>
          <p:cNvSpPr/>
          <p:nvPr/>
        </p:nvSpPr>
        <p:spPr>
          <a:xfrm flipH="1">
            <a:off x="6100560" y="5882400"/>
            <a:ext cx="363600" cy="11401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icrosoft YaHei" pitchFamily="2"/>
              <a:cs typeface="Mangal" pitchFamily="2"/>
            </a:endParaRPr>
          </a:p>
        </p:txBody>
      </p:sp>
      <p:sp>
        <p:nvSpPr>
          <p:cNvPr id="135" name="Straight Connector 134">
            <a:extLst>
              <a:ext uri="{FF2B5EF4-FFF2-40B4-BE49-F238E27FC236}">
                <a16:creationId xmlns:a16="http://schemas.microsoft.com/office/drawing/2014/main" id="{0120AA29-1ED8-4B1F-B1EA-F4AECBCFD367}"/>
              </a:ext>
            </a:extLst>
          </p:cNvPr>
          <p:cNvSpPr/>
          <p:nvPr/>
        </p:nvSpPr>
        <p:spPr>
          <a:xfrm flipH="1">
            <a:off x="5252040" y="5883120"/>
            <a:ext cx="484920" cy="58608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136" name="Straight Connector 135">
            <a:extLst>
              <a:ext uri="{FF2B5EF4-FFF2-40B4-BE49-F238E27FC236}">
                <a16:creationId xmlns:a16="http://schemas.microsoft.com/office/drawing/2014/main" id="{40D12815-5F71-49B1-8362-721185E46BA0}"/>
              </a:ext>
            </a:extLst>
          </p:cNvPr>
          <p:cNvSpPr/>
          <p:nvPr/>
        </p:nvSpPr>
        <p:spPr>
          <a:xfrm>
            <a:off x="4282560" y="5882400"/>
            <a:ext cx="2544839" cy="697679"/>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137" name="Straight Connector 136">
            <a:extLst>
              <a:ext uri="{FF2B5EF4-FFF2-40B4-BE49-F238E27FC236}">
                <a16:creationId xmlns:a16="http://schemas.microsoft.com/office/drawing/2014/main" id="{6035B288-B5EA-4AC4-AD53-8AA495036663}"/>
              </a:ext>
            </a:extLst>
          </p:cNvPr>
          <p:cNvSpPr/>
          <p:nvPr/>
        </p:nvSpPr>
        <p:spPr>
          <a:xfrm flipH="1">
            <a:off x="2586240" y="5839560"/>
            <a:ext cx="363600" cy="10537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icrosoft YaHei" pitchFamily="2"/>
              <a:cs typeface="Mangal" pitchFamily="2"/>
            </a:endParaRPr>
          </a:p>
        </p:txBody>
      </p:sp>
      <p:pic>
        <p:nvPicPr>
          <p:cNvPr id="138" name="Picture 137">
            <a:extLst>
              <a:ext uri="{FF2B5EF4-FFF2-40B4-BE49-F238E27FC236}">
                <a16:creationId xmlns:a16="http://schemas.microsoft.com/office/drawing/2014/main" id="{27F88523-BE57-46A2-A6E4-3408E078C489}"/>
              </a:ext>
            </a:extLst>
          </p:cNvPr>
          <p:cNvPicPr>
            <a:picLocks noChangeAspect="1"/>
          </p:cNvPicPr>
          <p:nvPr/>
        </p:nvPicPr>
        <p:blipFill>
          <a:blip r:embed="rId4">
            <a:lum/>
            <a:alphaModFix/>
          </a:blip>
          <a:srcRect/>
          <a:stretch>
            <a:fillRect/>
          </a:stretch>
        </p:blipFill>
        <p:spPr>
          <a:xfrm>
            <a:off x="7012800" y="2324879"/>
            <a:ext cx="1996200" cy="1628999"/>
          </a:xfrm>
          <a:prstGeom prst="rect">
            <a:avLst/>
          </a:prstGeom>
          <a:noFill/>
          <a:ln>
            <a:noFill/>
          </a:ln>
        </p:spPr>
      </p:pic>
      <p:pic>
        <p:nvPicPr>
          <p:cNvPr id="139" name="Picture 138">
            <a:extLst>
              <a:ext uri="{FF2B5EF4-FFF2-40B4-BE49-F238E27FC236}">
                <a16:creationId xmlns:a16="http://schemas.microsoft.com/office/drawing/2014/main" id="{45788B56-0AEF-4AEF-86D9-6E1F03459864}"/>
              </a:ext>
            </a:extLst>
          </p:cNvPr>
          <p:cNvPicPr>
            <a:picLocks noChangeAspect="1"/>
          </p:cNvPicPr>
          <p:nvPr/>
        </p:nvPicPr>
        <p:blipFill>
          <a:blip r:embed="rId5">
            <a:lum/>
            <a:alphaModFix/>
          </a:blip>
          <a:srcRect/>
          <a:stretch>
            <a:fillRect/>
          </a:stretch>
        </p:blipFill>
        <p:spPr>
          <a:xfrm>
            <a:off x="10222560" y="2244960"/>
            <a:ext cx="2179800" cy="1569960"/>
          </a:xfrm>
          <a:prstGeom prst="rect">
            <a:avLst/>
          </a:prstGeom>
          <a:noFill/>
          <a:ln>
            <a:noFill/>
          </a:ln>
        </p:spPr>
      </p:pic>
      <p:pic>
        <p:nvPicPr>
          <p:cNvPr id="140" name="Picture 139">
            <a:extLst>
              <a:ext uri="{FF2B5EF4-FFF2-40B4-BE49-F238E27FC236}">
                <a16:creationId xmlns:a16="http://schemas.microsoft.com/office/drawing/2014/main" id="{9CFB648C-B7AA-42FA-8D69-61A930F01767}"/>
              </a:ext>
            </a:extLst>
          </p:cNvPr>
          <p:cNvPicPr>
            <a:picLocks noChangeAspect="1"/>
          </p:cNvPicPr>
          <p:nvPr/>
        </p:nvPicPr>
        <p:blipFill>
          <a:blip r:embed="rId6">
            <a:lum/>
            <a:alphaModFix/>
          </a:blip>
          <a:srcRect/>
          <a:stretch>
            <a:fillRect/>
          </a:stretch>
        </p:blipFill>
        <p:spPr>
          <a:xfrm>
            <a:off x="3835080" y="2194560"/>
            <a:ext cx="1538280" cy="1690560"/>
          </a:xfrm>
          <a:prstGeom prst="rect">
            <a:avLst/>
          </a:prstGeom>
          <a:noFill/>
          <a:ln>
            <a:noFill/>
          </a:ln>
        </p:spPr>
      </p:pic>
      <p:sp>
        <p:nvSpPr>
          <p:cNvPr id="141" name="Straight Connector 140">
            <a:extLst>
              <a:ext uri="{FF2B5EF4-FFF2-40B4-BE49-F238E27FC236}">
                <a16:creationId xmlns:a16="http://schemas.microsoft.com/office/drawing/2014/main" id="{BEAFAC83-E106-4860-90E6-F2C27061555D}"/>
              </a:ext>
            </a:extLst>
          </p:cNvPr>
          <p:cNvSpPr/>
          <p:nvPr/>
        </p:nvSpPr>
        <p:spPr>
          <a:xfrm flipH="1">
            <a:off x="3313080" y="3881880"/>
            <a:ext cx="1090800" cy="47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142" name="Straight Connector 141">
            <a:extLst>
              <a:ext uri="{FF2B5EF4-FFF2-40B4-BE49-F238E27FC236}">
                <a16:creationId xmlns:a16="http://schemas.microsoft.com/office/drawing/2014/main" id="{543F3D66-E495-4526-AEBC-B643E43E9D55}"/>
              </a:ext>
            </a:extLst>
          </p:cNvPr>
          <p:cNvSpPr/>
          <p:nvPr/>
        </p:nvSpPr>
        <p:spPr>
          <a:xfrm>
            <a:off x="5615640" y="3881880"/>
            <a:ext cx="2423519" cy="51408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143" name="Straight Connector 142">
            <a:extLst>
              <a:ext uri="{FF2B5EF4-FFF2-40B4-BE49-F238E27FC236}">
                <a16:creationId xmlns:a16="http://schemas.microsoft.com/office/drawing/2014/main" id="{454B9597-71C7-41F9-9691-64DF31050ED7}"/>
              </a:ext>
            </a:extLst>
          </p:cNvPr>
          <p:cNvSpPr/>
          <p:nvPr/>
        </p:nvSpPr>
        <p:spPr>
          <a:xfrm>
            <a:off x="5252040" y="3881880"/>
            <a:ext cx="242280" cy="47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144" name="Straight Connector 143">
            <a:extLst>
              <a:ext uri="{FF2B5EF4-FFF2-40B4-BE49-F238E27FC236}">
                <a16:creationId xmlns:a16="http://schemas.microsoft.com/office/drawing/2014/main" id="{F53E760A-A3D1-4D03-B528-036C54A10B4F}"/>
              </a:ext>
            </a:extLst>
          </p:cNvPr>
          <p:cNvSpPr/>
          <p:nvPr/>
        </p:nvSpPr>
        <p:spPr>
          <a:xfrm>
            <a:off x="5979240" y="3786840"/>
            <a:ext cx="6045120" cy="547559"/>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145" name="Straight Connector 144">
            <a:extLst>
              <a:ext uri="{FF2B5EF4-FFF2-40B4-BE49-F238E27FC236}">
                <a16:creationId xmlns:a16="http://schemas.microsoft.com/office/drawing/2014/main" id="{3ADC7E63-B799-4338-9350-AFE6330DD9D9}"/>
              </a:ext>
            </a:extLst>
          </p:cNvPr>
          <p:cNvSpPr/>
          <p:nvPr/>
        </p:nvSpPr>
        <p:spPr>
          <a:xfrm>
            <a:off x="11554200" y="3814919"/>
            <a:ext cx="727200" cy="51948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146" name="Straight Connector 145">
            <a:extLst>
              <a:ext uri="{FF2B5EF4-FFF2-40B4-BE49-F238E27FC236}">
                <a16:creationId xmlns:a16="http://schemas.microsoft.com/office/drawing/2014/main" id="{7356D773-65FF-41DD-94B1-F44E7D2B59DB}"/>
              </a:ext>
            </a:extLst>
          </p:cNvPr>
          <p:cNvSpPr/>
          <p:nvPr/>
        </p:nvSpPr>
        <p:spPr>
          <a:xfrm flipH="1">
            <a:off x="8160479" y="3814919"/>
            <a:ext cx="3150721" cy="51948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147" name="Straight Connector 146">
            <a:extLst>
              <a:ext uri="{FF2B5EF4-FFF2-40B4-BE49-F238E27FC236}">
                <a16:creationId xmlns:a16="http://schemas.microsoft.com/office/drawing/2014/main" id="{E4F0A6B0-D014-4197-A870-25B0E7CEC828}"/>
              </a:ext>
            </a:extLst>
          </p:cNvPr>
          <p:cNvSpPr/>
          <p:nvPr/>
        </p:nvSpPr>
        <p:spPr>
          <a:xfrm flipH="1">
            <a:off x="5857920" y="3787199"/>
            <a:ext cx="4968720" cy="547561"/>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148" name="Straight Connector 147">
            <a:extLst>
              <a:ext uri="{FF2B5EF4-FFF2-40B4-BE49-F238E27FC236}">
                <a16:creationId xmlns:a16="http://schemas.microsoft.com/office/drawing/2014/main" id="{48E1693B-65BA-4AB0-9ECE-ED0A446737FF}"/>
              </a:ext>
            </a:extLst>
          </p:cNvPr>
          <p:cNvSpPr/>
          <p:nvPr/>
        </p:nvSpPr>
        <p:spPr>
          <a:xfrm flipH="1">
            <a:off x="3313080" y="3787199"/>
            <a:ext cx="7392240" cy="565201"/>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pic>
        <p:nvPicPr>
          <p:cNvPr id="149" name="Picture 148">
            <a:extLst>
              <a:ext uri="{FF2B5EF4-FFF2-40B4-BE49-F238E27FC236}">
                <a16:creationId xmlns:a16="http://schemas.microsoft.com/office/drawing/2014/main" id="{7A8CF7F6-CA98-4F3E-9DD5-120B4EF6ECAF}"/>
              </a:ext>
            </a:extLst>
          </p:cNvPr>
          <p:cNvPicPr>
            <a:picLocks noChangeAspect="1"/>
          </p:cNvPicPr>
          <p:nvPr/>
        </p:nvPicPr>
        <p:blipFill>
          <a:blip r:embed="rId7">
            <a:lum/>
            <a:alphaModFix/>
          </a:blip>
          <a:srcRect/>
          <a:stretch>
            <a:fillRect/>
          </a:stretch>
        </p:blipFill>
        <p:spPr>
          <a:xfrm>
            <a:off x="1737360" y="6892920"/>
            <a:ext cx="1565640" cy="1013759"/>
          </a:xfrm>
          <a:prstGeom prst="rect">
            <a:avLst/>
          </a:prstGeom>
          <a:noFill/>
          <a:ln>
            <a:noFill/>
          </a:ln>
        </p:spPr>
      </p:pic>
      <p:pic>
        <p:nvPicPr>
          <p:cNvPr id="150" name="Picture 149">
            <a:extLst>
              <a:ext uri="{FF2B5EF4-FFF2-40B4-BE49-F238E27FC236}">
                <a16:creationId xmlns:a16="http://schemas.microsoft.com/office/drawing/2014/main" id="{8B3EA01A-EEC7-4ECB-BC44-D670C123EA15}"/>
              </a:ext>
            </a:extLst>
          </p:cNvPr>
          <p:cNvPicPr>
            <a:picLocks noChangeAspect="1"/>
          </p:cNvPicPr>
          <p:nvPr/>
        </p:nvPicPr>
        <p:blipFill>
          <a:blip r:embed="rId8">
            <a:lum/>
            <a:alphaModFix/>
          </a:blip>
          <a:srcRect/>
          <a:stretch>
            <a:fillRect/>
          </a:stretch>
        </p:blipFill>
        <p:spPr>
          <a:xfrm>
            <a:off x="5373000" y="7218359"/>
            <a:ext cx="1186560" cy="357120"/>
          </a:xfrm>
          <a:prstGeom prst="rect">
            <a:avLst/>
          </a:prstGeom>
          <a:noFill/>
          <a:ln>
            <a:noFill/>
          </a:ln>
        </p:spPr>
      </p:pic>
      <p:pic>
        <p:nvPicPr>
          <p:cNvPr id="151" name="Picture 150">
            <a:extLst>
              <a:ext uri="{FF2B5EF4-FFF2-40B4-BE49-F238E27FC236}">
                <a16:creationId xmlns:a16="http://schemas.microsoft.com/office/drawing/2014/main" id="{7D9B1D87-06D2-4148-A7E4-8DADA76E25CD}"/>
              </a:ext>
            </a:extLst>
          </p:cNvPr>
          <p:cNvPicPr>
            <a:picLocks noChangeAspect="1"/>
          </p:cNvPicPr>
          <p:nvPr/>
        </p:nvPicPr>
        <p:blipFill>
          <a:blip r:embed="rId9">
            <a:lum/>
            <a:alphaModFix/>
          </a:blip>
          <a:srcRect/>
          <a:stretch>
            <a:fillRect/>
          </a:stretch>
        </p:blipFill>
        <p:spPr>
          <a:xfrm>
            <a:off x="9443159" y="7132680"/>
            <a:ext cx="1262160" cy="460800"/>
          </a:xfrm>
          <a:prstGeom prst="rect">
            <a:avLst/>
          </a:prstGeom>
          <a:noFill/>
          <a:ln>
            <a:noFill/>
          </a:ln>
        </p:spPr>
      </p:pic>
      <p:pic>
        <p:nvPicPr>
          <p:cNvPr id="152" name="Picture 151">
            <a:extLst>
              <a:ext uri="{FF2B5EF4-FFF2-40B4-BE49-F238E27FC236}">
                <a16:creationId xmlns:a16="http://schemas.microsoft.com/office/drawing/2014/main" id="{67AB1AE5-14F4-4639-9672-CA5E8977E1B9}"/>
              </a:ext>
            </a:extLst>
          </p:cNvPr>
          <p:cNvPicPr>
            <a:picLocks noChangeAspect="1"/>
          </p:cNvPicPr>
          <p:nvPr/>
        </p:nvPicPr>
        <p:blipFill>
          <a:blip r:embed="rId10">
            <a:lum/>
            <a:alphaModFix/>
          </a:blip>
          <a:srcRect/>
          <a:stretch>
            <a:fillRect/>
          </a:stretch>
        </p:blipFill>
        <p:spPr>
          <a:xfrm>
            <a:off x="10947960" y="6971400"/>
            <a:ext cx="782640" cy="713880"/>
          </a:xfrm>
          <a:prstGeom prst="rect">
            <a:avLst/>
          </a:prstGeom>
          <a:noFill/>
          <a:ln>
            <a:noFill/>
          </a:ln>
        </p:spPr>
      </p:pic>
    </p:spTree>
    <p:extLst>
      <p:ext uri="{BB962C8B-B14F-4D97-AF65-F5344CB8AC3E}">
        <p14:creationId xmlns:p14="http://schemas.microsoft.com/office/powerpoint/2010/main" val="3627321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8BA1CB-5434-4646-BA7C-3DCC886ADEC3}"/>
              </a:ext>
            </a:extLst>
          </p:cNvPr>
          <p:cNvSpPr/>
          <p:nvPr/>
        </p:nvSpPr>
        <p:spPr>
          <a:xfrm>
            <a:off x="228600" y="2194560"/>
            <a:ext cx="3200400" cy="640080"/>
          </a:xfrm>
          <a:prstGeom prst="rect">
            <a:avLst/>
          </a:prstGeom>
          <a:solidFill>
            <a:srgbClr val="C4CFD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Title 1">
            <a:extLst>
              <a:ext uri="{FF2B5EF4-FFF2-40B4-BE49-F238E27FC236}">
                <a16:creationId xmlns:a16="http://schemas.microsoft.com/office/drawing/2014/main" id="{0C00396E-AC2A-4D6A-83BF-CA6DCB29F4C0}"/>
              </a:ext>
            </a:extLst>
          </p:cNvPr>
          <p:cNvSpPr>
            <a:spLocks noGrp="1"/>
          </p:cNvSpPr>
          <p:nvPr>
            <p:ph type="title"/>
          </p:nvPr>
        </p:nvSpPr>
        <p:spPr/>
        <p:txBody>
          <a:bodyPr/>
          <a:lstStyle/>
          <a:p>
            <a:r>
              <a:rPr lang="en-US" dirty="0"/>
              <a:t>Introduction</a:t>
            </a:r>
          </a:p>
        </p:txBody>
      </p:sp>
      <p:sp>
        <p:nvSpPr>
          <p:cNvPr id="5" name="Content Placeholder 11">
            <a:extLst>
              <a:ext uri="{FF2B5EF4-FFF2-40B4-BE49-F238E27FC236}">
                <a16:creationId xmlns:a16="http://schemas.microsoft.com/office/drawing/2014/main" id="{968C4033-EBF8-4A41-8482-2E71F9E09FCE}"/>
              </a:ext>
            </a:extLst>
          </p:cNvPr>
          <p:cNvSpPr txBox="1">
            <a:spLocks/>
          </p:cNvSpPr>
          <p:nvPr/>
        </p:nvSpPr>
        <p:spPr>
          <a:xfrm>
            <a:off x="3962400" y="2057400"/>
            <a:ext cx="10210800" cy="525780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b="1" dirty="0">
                <a:solidFill>
                  <a:schemeClr val="tx1"/>
                </a:solidFill>
              </a:rPr>
              <a:t>Who I am: &lt;Instructor Name&gt;</a:t>
            </a:r>
          </a:p>
          <a:p>
            <a:pPr marL="342900" indent="-342900">
              <a:buFont typeface="Arial" panose="020B0604020202020204" pitchFamily="34" charset="0"/>
              <a:buChar char="•"/>
            </a:pPr>
            <a:r>
              <a:rPr lang="en-US" dirty="0">
                <a:solidFill>
                  <a:schemeClr val="tx1"/>
                </a:solidFill>
              </a:rPr>
              <a:t>Title</a:t>
            </a:r>
          </a:p>
          <a:p>
            <a:pPr marL="342900" indent="-342900">
              <a:buFont typeface="Arial" panose="020B0604020202020204" pitchFamily="34" charset="0"/>
              <a:buChar char="•"/>
            </a:pPr>
            <a:r>
              <a:rPr lang="en-US" dirty="0">
                <a:solidFill>
                  <a:schemeClr val="tx1"/>
                </a:solidFill>
              </a:rPr>
              <a:t>Organization</a:t>
            </a:r>
          </a:p>
          <a:p>
            <a:pPr marL="342900" indent="-342900">
              <a:buFont typeface="Arial" panose="020B0604020202020204" pitchFamily="34" charset="0"/>
              <a:buChar char="•"/>
            </a:pPr>
            <a:r>
              <a:rPr lang="en-US" dirty="0">
                <a:solidFill>
                  <a:schemeClr val="tx1"/>
                </a:solidFill>
              </a:rPr>
              <a:t>Role</a:t>
            </a:r>
          </a:p>
          <a:p>
            <a:pPr marL="342900" indent="-342900">
              <a:buFont typeface="Arial" panose="020B0604020202020204" pitchFamily="34" charset="0"/>
              <a:buChar char="•"/>
            </a:pPr>
            <a:r>
              <a:rPr lang="en-US" dirty="0">
                <a:solidFill>
                  <a:schemeClr val="tx1"/>
                </a:solidFill>
              </a:rPr>
              <a:t>Background</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7" name="Text Placeholder 6">
            <a:extLst>
              <a:ext uri="{FF2B5EF4-FFF2-40B4-BE49-F238E27FC236}">
                <a16:creationId xmlns:a16="http://schemas.microsoft.com/office/drawing/2014/main" id="{3CEA007B-2AD9-4B27-92C5-EAF6DAF0E771}"/>
              </a:ext>
            </a:extLst>
          </p:cNvPr>
          <p:cNvSpPr>
            <a:spLocks noGrp="1"/>
          </p:cNvSpPr>
          <p:nvPr>
            <p:ph type="body" sz="quarter" idx="11"/>
          </p:nvPr>
        </p:nvSpPr>
        <p:spPr/>
        <p:txBody>
          <a:bodyPr/>
          <a:lstStyle/>
          <a:p>
            <a:r>
              <a:rPr lang="en-US" dirty="0"/>
              <a:t>How did We Come to Microservices?</a:t>
            </a:r>
            <a:endParaRPr lang="en-IN" dirty="0"/>
          </a:p>
        </p:txBody>
      </p:sp>
    </p:spTree>
    <p:extLst>
      <p:ext uri="{BB962C8B-B14F-4D97-AF65-F5344CB8AC3E}">
        <p14:creationId xmlns:p14="http://schemas.microsoft.com/office/powerpoint/2010/main" val="2478726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D2A5F3-99C3-41F0-B4B8-192C199A67D0}"/>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E0C605D2-D07E-4DD6-B288-BA922CE6CE26}"/>
              </a:ext>
            </a:extLst>
          </p:cNvPr>
          <p:cNvSpPr>
            <a:spLocks noGrp="1"/>
          </p:cNvSpPr>
          <p:nvPr>
            <p:ph type="title"/>
          </p:nvPr>
        </p:nvSpPr>
        <p:spPr/>
        <p:txBody>
          <a:bodyPr/>
          <a:lstStyle/>
          <a:p>
            <a:r>
              <a:rPr lang="en-IN" dirty="0"/>
              <a:t>Monolithic Challenges (continued)</a:t>
            </a:r>
          </a:p>
        </p:txBody>
      </p:sp>
      <p:sp>
        <p:nvSpPr>
          <p:cNvPr id="6" name="Content Placeholder 3">
            <a:extLst>
              <a:ext uri="{FF2B5EF4-FFF2-40B4-BE49-F238E27FC236}">
                <a16:creationId xmlns:a16="http://schemas.microsoft.com/office/drawing/2014/main" id="{CB924A9B-403A-46AB-9A80-AC9449EA3CFD}"/>
              </a:ext>
            </a:extLst>
          </p:cNvPr>
          <p:cNvSpPr>
            <a:spLocks noGrp="1"/>
          </p:cNvSpPr>
          <p:nvPr>
            <p:ph idx="1"/>
          </p:nvPr>
        </p:nvSpPr>
        <p:spPr>
          <a:xfrm>
            <a:off x="438179" y="1462680"/>
            <a:ext cx="13718342" cy="731520"/>
          </a:xfrm>
        </p:spPr>
        <p:txBody>
          <a:bodyPr/>
          <a:lstStyle/>
          <a:p>
            <a:r>
              <a:rPr lang="en-US" b="1" dirty="0"/>
              <a:t>Single Codebase, Deployment, Versioning, and Team Size</a:t>
            </a:r>
          </a:p>
        </p:txBody>
      </p:sp>
      <p:sp>
        <p:nvSpPr>
          <p:cNvPr id="59" name="Freeform: Shape 58">
            <a:extLst>
              <a:ext uri="{FF2B5EF4-FFF2-40B4-BE49-F238E27FC236}">
                <a16:creationId xmlns:a16="http://schemas.microsoft.com/office/drawing/2014/main" id="{3A144843-F67D-4C45-9B58-2DC189DCCF42}"/>
              </a:ext>
            </a:extLst>
          </p:cNvPr>
          <p:cNvSpPr/>
          <p:nvPr/>
        </p:nvSpPr>
        <p:spPr>
          <a:xfrm>
            <a:off x="5616000" y="4489560"/>
            <a:ext cx="1888920" cy="96840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E2EDFF"/>
          </a:solidFill>
          <a:ln w="0">
            <a:solidFill>
              <a:srgbClr val="808080"/>
            </a:solidFill>
            <a:prstDash val="solid"/>
          </a:ln>
        </p:spPr>
        <p:txBody>
          <a:bodyPr vert="horz" wrap="none" lIns="90000" tIns="45000" rIns="90000" bIns="45000" anchor="ctr" anchorCtr="0" compatLnSpc="0"/>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Codebase</a:t>
            </a:r>
          </a:p>
        </p:txBody>
      </p:sp>
      <p:sp>
        <p:nvSpPr>
          <p:cNvPr id="60" name="Freeform: Shape 59">
            <a:extLst>
              <a:ext uri="{FF2B5EF4-FFF2-40B4-BE49-F238E27FC236}">
                <a16:creationId xmlns:a16="http://schemas.microsoft.com/office/drawing/2014/main" id="{2A326092-832E-46C3-8D38-459D69719E39}"/>
              </a:ext>
            </a:extLst>
          </p:cNvPr>
          <p:cNvSpPr/>
          <p:nvPr/>
        </p:nvSpPr>
        <p:spPr>
          <a:xfrm>
            <a:off x="5665680" y="6024600"/>
            <a:ext cx="1888560" cy="525960"/>
          </a:xfrm>
          <a:custGeom>
            <a:avLst/>
            <a:gdLst>
              <a:gd name="f0" fmla="val 10800000"/>
              <a:gd name="f1" fmla="val 5400000"/>
              <a:gd name="f2" fmla="val 16200000"/>
              <a:gd name="f3" fmla="val 180"/>
              <a:gd name="f4" fmla="val w"/>
              <a:gd name="f5" fmla="val h"/>
              <a:gd name="f6" fmla="val 0"/>
              <a:gd name="f7" fmla="val 21600"/>
              <a:gd name="f8" fmla="val 3470"/>
              <a:gd name="f9" fmla="+- 3470 0 0"/>
              <a:gd name="f10" fmla="+- 0 0 10800"/>
              <a:gd name="f11" fmla="val 18130"/>
              <a:gd name="f12" fmla="+- 18130 0 21600"/>
              <a:gd name="f13" fmla="+- 21600 0 10800"/>
              <a:gd name="f14" fmla="+- 0 0 0"/>
              <a:gd name="f15" fmla="*/ f4 1 21600"/>
              <a:gd name="f16" fmla="*/ f5 1 21600"/>
              <a:gd name="f17" fmla="+- 0 0 f8"/>
              <a:gd name="f18" fmla="+- 10800 0 f7"/>
              <a:gd name="f19" fmla="+- 0 0 f1"/>
              <a:gd name="f20" fmla="abs f9"/>
              <a:gd name="f21" fmla="abs f10"/>
              <a:gd name="f22" fmla="?: f10 0 f0"/>
              <a:gd name="f23" fmla="?: f10 f0 0"/>
              <a:gd name="f24" fmla="+- 21600 0 f11"/>
              <a:gd name="f25" fmla="+- 10800 0 f6"/>
              <a:gd name="f26" fmla="abs f12"/>
              <a:gd name="f27" fmla="abs f13"/>
              <a:gd name="f28" fmla="?: f13 0 f0"/>
              <a:gd name="f29" fmla="?: f13 f0 0"/>
              <a:gd name="f30" fmla="*/ f14 f0 1"/>
              <a:gd name="f31" fmla="*/ 1060 f15 1"/>
              <a:gd name="f32" fmla="*/ 20540 f15 1"/>
              <a:gd name="f33" fmla="*/ 18420 f16 1"/>
              <a:gd name="f34" fmla="*/ 3180 f16 1"/>
              <a:gd name="f35" fmla="abs f17"/>
              <a:gd name="f36" fmla="abs f18"/>
              <a:gd name="f37" fmla="?: f17 f19 f1"/>
              <a:gd name="f38" fmla="?: f17 f1 f19"/>
              <a:gd name="f39" fmla="?: f17 f2 f1"/>
              <a:gd name="f40" fmla="?: f17 f1 f2"/>
              <a:gd name="f41" fmla="?: f9 f19 f1"/>
              <a:gd name="f42" fmla="?: f9 f1 f19"/>
              <a:gd name="f43" fmla="?: f9 f23 f22"/>
              <a:gd name="f44" fmla="?: f9 f22 f23"/>
              <a:gd name="f45" fmla="abs f24"/>
              <a:gd name="f46" fmla="abs f25"/>
              <a:gd name="f47" fmla="?: f24 f19 f1"/>
              <a:gd name="f48" fmla="?: f24 f1 f19"/>
              <a:gd name="f49" fmla="?: f24 f2 f1"/>
              <a:gd name="f50" fmla="?: f24 f1 f2"/>
              <a:gd name="f51" fmla="?: f12 f19 f1"/>
              <a:gd name="f52" fmla="?: f12 f1 f19"/>
              <a:gd name="f53" fmla="?: f12 f29 f28"/>
              <a:gd name="f54" fmla="?: f12 f28 f29"/>
              <a:gd name="f55" fmla="*/ 10800 f15 1"/>
              <a:gd name="f56" fmla="*/ 0 f16 1"/>
              <a:gd name="f57" fmla="*/ f30 1 f3"/>
              <a:gd name="f58" fmla="*/ 0 f15 1"/>
              <a:gd name="f59" fmla="*/ 10800 f16 1"/>
              <a:gd name="f60" fmla="*/ 21600 f16 1"/>
              <a:gd name="f61" fmla="*/ 21600 f15 1"/>
              <a:gd name="f62" fmla="?: f17 f40 f39"/>
              <a:gd name="f63" fmla="?: f17 f39 f40"/>
              <a:gd name="f64" fmla="?: f18 f38 f37"/>
              <a:gd name="f65" fmla="?: f10 f43 f44"/>
              <a:gd name="f66" fmla="?: f10 f41 f42"/>
              <a:gd name="f67" fmla="?: f24 f50 f49"/>
              <a:gd name="f68" fmla="?: f24 f49 f50"/>
              <a:gd name="f69" fmla="?: f25 f48 f47"/>
              <a:gd name="f70" fmla="?: f13 f53 f54"/>
              <a:gd name="f71" fmla="?: f13 f51 f52"/>
              <a:gd name="f72" fmla="+- f57 0 f1"/>
              <a:gd name="f73" fmla="?: f18 f63 f62"/>
              <a:gd name="f74" fmla="?: f25 f68 f67"/>
            </a:gdLst>
            <a:ahLst/>
            <a:cxnLst>
              <a:cxn ang="3cd4">
                <a:pos x="hc" y="t"/>
              </a:cxn>
              <a:cxn ang="0">
                <a:pos x="r" y="vc"/>
              </a:cxn>
              <a:cxn ang="cd4">
                <a:pos x="hc" y="b"/>
              </a:cxn>
              <a:cxn ang="cd2">
                <a:pos x="l" y="vc"/>
              </a:cxn>
              <a:cxn ang="f72">
                <a:pos x="f55" y="f56"/>
              </a:cxn>
              <a:cxn ang="f72">
                <a:pos x="f58" y="f59"/>
              </a:cxn>
              <a:cxn ang="f72">
                <a:pos x="f55" y="f60"/>
              </a:cxn>
              <a:cxn ang="f72">
                <a:pos x="f61" y="f59"/>
              </a:cxn>
            </a:cxnLst>
            <a:rect l="f31" t="f34" r="f32" b="f33"/>
            <a:pathLst>
              <a:path w="21600" h="21600">
                <a:moveTo>
                  <a:pt x="f8" y="f7"/>
                </a:moveTo>
                <a:arcTo wR="f35" hR="f36" stAng="f73" swAng="f64"/>
                <a:arcTo wR="f20" hR="f21" stAng="f65" swAng="f66"/>
                <a:lnTo>
                  <a:pt x="f11" y="f6"/>
                </a:lnTo>
                <a:arcTo wR="f45" hR="f46" stAng="f74" swAng="f69"/>
                <a:arcTo wR="f26" hR="f27" stAng="f70" swAng="f71"/>
                <a:close/>
              </a:path>
            </a:pathLst>
          </a:custGeom>
          <a:solidFill>
            <a:srgbClr val="104FD7"/>
          </a:solidFill>
          <a:ln w="0">
            <a:solidFill>
              <a:srgbClr val="808080"/>
            </a:solidFill>
            <a:prstDash val="solid"/>
          </a:ln>
        </p:spPr>
        <p:txBody>
          <a:bodyPr vert="horz" wrap="none" lIns="90000" tIns="45000" rIns="90000" bIns="45000" anchor="ctr"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IBM Plex Sans" panose="020B0503050203000203" pitchFamily="34" charset="0"/>
                <a:ea typeface="Microsoft YaHei" pitchFamily="2"/>
                <a:cs typeface="Mangal" pitchFamily="2"/>
              </a:rPr>
              <a:t>SCM</a:t>
            </a:r>
          </a:p>
        </p:txBody>
      </p:sp>
      <p:pic>
        <p:nvPicPr>
          <p:cNvPr id="61" name="Picture 60">
            <a:extLst>
              <a:ext uri="{FF2B5EF4-FFF2-40B4-BE49-F238E27FC236}">
                <a16:creationId xmlns:a16="http://schemas.microsoft.com/office/drawing/2014/main" id="{49ED0E08-3A3A-4EC4-AFBD-4D74F51F59C3}"/>
              </a:ext>
            </a:extLst>
          </p:cNvPr>
          <p:cNvPicPr>
            <a:picLocks noChangeAspect="1"/>
          </p:cNvPicPr>
          <p:nvPr/>
        </p:nvPicPr>
        <p:blipFill>
          <a:blip r:embed="rId3">
            <a:lum/>
            <a:alphaModFix/>
          </a:blip>
          <a:srcRect/>
          <a:stretch>
            <a:fillRect/>
          </a:stretch>
        </p:blipFill>
        <p:spPr>
          <a:xfrm>
            <a:off x="2823840" y="4046400"/>
            <a:ext cx="655920" cy="576000"/>
          </a:xfrm>
          <a:prstGeom prst="rect">
            <a:avLst/>
          </a:prstGeom>
          <a:noFill/>
          <a:ln>
            <a:noFill/>
          </a:ln>
        </p:spPr>
      </p:pic>
      <p:pic>
        <p:nvPicPr>
          <p:cNvPr id="62" name="Picture 61">
            <a:extLst>
              <a:ext uri="{FF2B5EF4-FFF2-40B4-BE49-F238E27FC236}">
                <a16:creationId xmlns:a16="http://schemas.microsoft.com/office/drawing/2014/main" id="{C27B1518-8B99-4C25-B9B0-1FB3FC57CEB5}"/>
              </a:ext>
            </a:extLst>
          </p:cNvPr>
          <p:cNvPicPr>
            <a:picLocks noChangeAspect="1"/>
          </p:cNvPicPr>
          <p:nvPr/>
        </p:nvPicPr>
        <p:blipFill>
          <a:blip r:embed="rId4">
            <a:lum/>
            <a:alphaModFix/>
          </a:blip>
          <a:srcRect/>
          <a:stretch>
            <a:fillRect/>
          </a:stretch>
        </p:blipFill>
        <p:spPr>
          <a:xfrm>
            <a:off x="3605400" y="4448160"/>
            <a:ext cx="656280" cy="576000"/>
          </a:xfrm>
          <a:prstGeom prst="rect">
            <a:avLst/>
          </a:prstGeom>
          <a:noFill/>
          <a:ln>
            <a:noFill/>
          </a:ln>
        </p:spPr>
      </p:pic>
      <p:pic>
        <p:nvPicPr>
          <p:cNvPr id="63" name="Picture 62">
            <a:extLst>
              <a:ext uri="{FF2B5EF4-FFF2-40B4-BE49-F238E27FC236}">
                <a16:creationId xmlns:a16="http://schemas.microsoft.com/office/drawing/2014/main" id="{3DE7FCDC-88A5-4A15-A39B-A6420B3717E6}"/>
              </a:ext>
            </a:extLst>
          </p:cNvPr>
          <p:cNvPicPr>
            <a:picLocks noChangeAspect="1"/>
          </p:cNvPicPr>
          <p:nvPr/>
        </p:nvPicPr>
        <p:blipFill>
          <a:blip r:embed="rId5">
            <a:lum/>
            <a:alphaModFix/>
          </a:blip>
          <a:srcRect/>
          <a:stretch>
            <a:fillRect/>
          </a:stretch>
        </p:blipFill>
        <p:spPr>
          <a:xfrm>
            <a:off x="2571840" y="4867560"/>
            <a:ext cx="656280" cy="576000"/>
          </a:xfrm>
          <a:prstGeom prst="rect">
            <a:avLst/>
          </a:prstGeom>
          <a:noFill/>
          <a:ln>
            <a:noFill/>
          </a:ln>
        </p:spPr>
      </p:pic>
      <p:pic>
        <p:nvPicPr>
          <p:cNvPr id="64" name="Picture 63">
            <a:extLst>
              <a:ext uri="{FF2B5EF4-FFF2-40B4-BE49-F238E27FC236}">
                <a16:creationId xmlns:a16="http://schemas.microsoft.com/office/drawing/2014/main" id="{44F84A7A-DDB3-49F0-96A5-F3FBC4918821}"/>
              </a:ext>
            </a:extLst>
          </p:cNvPr>
          <p:cNvPicPr>
            <a:picLocks noChangeAspect="1"/>
          </p:cNvPicPr>
          <p:nvPr/>
        </p:nvPicPr>
        <p:blipFill>
          <a:blip r:embed="rId6">
            <a:lum/>
            <a:alphaModFix/>
          </a:blip>
          <a:srcRect/>
          <a:stretch>
            <a:fillRect/>
          </a:stretch>
        </p:blipFill>
        <p:spPr>
          <a:xfrm>
            <a:off x="3579120" y="5310000"/>
            <a:ext cx="656280" cy="576000"/>
          </a:xfrm>
          <a:prstGeom prst="rect">
            <a:avLst/>
          </a:prstGeom>
          <a:noFill/>
          <a:ln>
            <a:noFill/>
          </a:ln>
        </p:spPr>
      </p:pic>
      <p:pic>
        <p:nvPicPr>
          <p:cNvPr id="65" name="Picture 64">
            <a:extLst>
              <a:ext uri="{FF2B5EF4-FFF2-40B4-BE49-F238E27FC236}">
                <a16:creationId xmlns:a16="http://schemas.microsoft.com/office/drawing/2014/main" id="{CADC02CF-A59E-4DB1-A6B7-6AA1D9DF84ED}"/>
              </a:ext>
            </a:extLst>
          </p:cNvPr>
          <p:cNvPicPr>
            <a:picLocks noChangeAspect="1"/>
          </p:cNvPicPr>
          <p:nvPr/>
        </p:nvPicPr>
        <p:blipFill>
          <a:blip r:embed="rId7">
            <a:lum/>
            <a:alphaModFix/>
          </a:blip>
          <a:srcRect/>
          <a:stretch>
            <a:fillRect/>
          </a:stretch>
        </p:blipFill>
        <p:spPr>
          <a:xfrm>
            <a:off x="2598480" y="5839920"/>
            <a:ext cx="655920" cy="576000"/>
          </a:xfrm>
          <a:prstGeom prst="rect">
            <a:avLst/>
          </a:prstGeom>
          <a:noFill/>
          <a:ln>
            <a:noFill/>
          </a:ln>
        </p:spPr>
      </p:pic>
      <p:sp>
        <p:nvSpPr>
          <p:cNvPr id="66" name="Freeform: Shape 65">
            <a:extLst>
              <a:ext uri="{FF2B5EF4-FFF2-40B4-BE49-F238E27FC236}">
                <a16:creationId xmlns:a16="http://schemas.microsoft.com/office/drawing/2014/main" id="{63C4BF66-BF9F-47F4-80F3-AE80212D6FA1}"/>
              </a:ext>
            </a:extLst>
          </p:cNvPr>
          <p:cNvSpPr/>
          <p:nvPr/>
        </p:nvSpPr>
        <p:spPr>
          <a:xfrm>
            <a:off x="9676080" y="3537720"/>
            <a:ext cx="1133280" cy="2919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E2EDFF"/>
          </a:solidFill>
          <a:ln w="0">
            <a:solidFill>
              <a:srgbClr val="808080"/>
            </a:solidFill>
            <a:prstDash val="solid"/>
          </a:ln>
        </p:spPr>
        <p:txBody>
          <a:bodyPr vert="horz" wrap="none" lIns="90000" tIns="45000" rIns="90000" bIns="45000" anchor="b"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Test</a:t>
            </a:r>
          </a:p>
        </p:txBody>
      </p:sp>
      <p:sp>
        <p:nvSpPr>
          <p:cNvPr id="67" name="Freeform: Shape 66">
            <a:extLst>
              <a:ext uri="{FF2B5EF4-FFF2-40B4-BE49-F238E27FC236}">
                <a16:creationId xmlns:a16="http://schemas.microsoft.com/office/drawing/2014/main" id="{388CED3C-81B4-41A4-8180-337B4FD6FE9F}"/>
              </a:ext>
            </a:extLst>
          </p:cNvPr>
          <p:cNvSpPr/>
          <p:nvPr/>
        </p:nvSpPr>
        <p:spPr>
          <a:xfrm>
            <a:off x="11851200" y="3604680"/>
            <a:ext cx="1133280" cy="2828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E2EDFF"/>
          </a:solidFill>
          <a:ln w="0">
            <a:solidFill>
              <a:srgbClr val="808080"/>
            </a:solidFill>
            <a:prstDash val="solid"/>
          </a:ln>
        </p:spPr>
        <p:txBody>
          <a:bodyPr vert="horz" wrap="none" lIns="90000" tIns="45000" rIns="90000" bIns="45000" anchor="b"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Prod</a:t>
            </a:r>
          </a:p>
        </p:txBody>
      </p:sp>
      <p:sp>
        <p:nvSpPr>
          <p:cNvPr id="68" name="Freeform: Shape 67">
            <a:extLst>
              <a:ext uri="{FF2B5EF4-FFF2-40B4-BE49-F238E27FC236}">
                <a16:creationId xmlns:a16="http://schemas.microsoft.com/office/drawing/2014/main" id="{3BB7611F-15F8-4B5F-9433-631BCC79C295}"/>
              </a:ext>
            </a:extLst>
          </p:cNvPr>
          <p:cNvSpPr/>
          <p:nvPr/>
        </p:nvSpPr>
        <p:spPr>
          <a:xfrm>
            <a:off x="2498759" y="2377440"/>
            <a:ext cx="1888920" cy="774359"/>
          </a:xfrm>
          <a:custGeom>
            <a:avLst/>
            <a:gdLst>
              <a:gd name="f0" fmla="val 10800000"/>
              <a:gd name="f1" fmla="val 5400000"/>
              <a:gd name="f2" fmla="val 180"/>
              <a:gd name="f3" fmla="val w"/>
              <a:gd name="f4" fmla="val h"/>
              <a:gd name="f5" fmla="val 0"/>
              <a:gd name="f6" fmla="val 21600"/>
              <a:gd name="f7" fmla="val 3600"/>
              <a:gd name="f8" fmla="val 1500"/>
              <a:gd name="f9" fmla="val 1800"/>
              <a:gd name="f10" fmla="val 3000"/>
              <a:gd name="f11" fmla="val 14409"/>
              <a:gd name="f12" fmla="val 20100"/>
              <a:gd name="f13" fmla="val 16209"/>
              <a:gd name="f14" fmla="val 18600"/>
              <a:gd name="f15" fmla="val 18009"/>
              <a:gd name="f16" fmla="val 11610"/>
              <a:gd name="f17" fmla="val 17893"/>
              <a:gd name="f18" fmla="val 11472"/>
              <a:gd name="f19" fmla="val 20839"/>
              <a:gd name="f20" fmla="val 4833"/>
              <a:gd name="f21" fmla="val 21528"/>
              <a:gd name="f22" fmla="val 2450"/>
              <a:gd name="f23" fmla="val 21113"/>
              <a:gd name="f24" fmla="val 1591"/>
              <a:gd name="f25" fmla="val 20781"/>
              <a:gd name="f26" fmla="val 20300"/>
              <a:gd name="f27" fmla="+- 0 0 0"/>
              <a:gd name="f28" fmla="*/ f3 1 21600"/>
              <a:gd name="f29" fmla="*/ f4 1 21600"/>
              <a:gd name="f30" fmla="*/ f27 f0 1"/>
              <a:gd name="f31" fmla="*/ 0 f28 1"/>
              <a:gd name="f32" fmla="*/ 18600 f28 1"/>
              <a:gd name="f33" fmla="*/ 18009 f29 1"/>
              <a:gd name="f34" fmla="*/ 3600 f29 1"/>
              <a:gd name="f35" fmla="*/ 10800 f28 1"/>
              <a:gd name="f36" fmla="*/ 0 f29 1"/>
              <a:gd name="f37" fmla="*/ f30 1 f2"/>
              <a:gd name="f38" fmla="*/ 10800 f29 1"/>
              <a:gd name="f39" fmla="*/ 19890 f29 1"/>
              <a:gd name="f40" fmla="*/ 21600 f28 1"/>
              <a:gd name="f41" fmla="+- f37 0 f1"/>
            </a:gdLst>
            <a:ahLst/>
            <a:cxnLst>
              <a:cxn ang="3cd4">
                <a:pos x="hc" y="t"/>
              </a:cxn>
              <a:cxn ang="0">
                <a:pos x="r" y="vc"/>
              </a:cxn>
              <a:cxn ang="cd4">
                <a:pos x="hc" y="b"/>
              </a:cxn>
              <a:cxn ang="cd2">
                <a:pos x="l" y="vc"/>
              </a:cxn>
              <a:cxn ang="f41">
                <a:pos x="f35" y="f36"/>
              </a:cxn>
              <a:cxn ang="f41">
                <a:pos x="f31" y="f38"/>
              </a:cxn>
              <a:cxn ang="f41">
                <a:pos x="f35" y="f39"/>
              </a:cxn>
              <a:cxn ang="f41">
                <a:pos x="f40" y="f38"/>
              </a:cxn>
            </a:cxnLst>
            <a:rect l="f31" t="f34" r="f32" b="f33"/>
            <a:pathLst>
              <a:path w="21600" h="21600">
                <a:moveTo>
                  <a:pt x="f5" y="f7"/>
                </a:moveTo>
                <a:lnTo>
                  <a:pt x="f8" y="f7"/>
                </a:lnTo>
                <a:lnTo>
                  <a:pt x="f8" y="f9"/>
                </a:lnTo>
                <a:lnTo>
                  <a:pt x="f10" y="f9"/>
                </a:lnTo>
                <a:lnTo>
                  <a:pt x="f10" y="f5"/>
                </a:lnTo>
                <a:lnTo>
                  <a:pt x="f6" y="f5"/>
                </a:lnTo>
                <a:lnTo>
                  <a:pt x="f6" y="f11"/>
                </a:lnTo>
                <a:lnTo>
                  <a:pt x="f12" y="f11"/>
                </a:lnTo>
                <a:lnTo>
                  <a:pt x="f12" y="f13"/>
                </a:lnTo>
                <a:lnTo>
                  <a:pt x="f14" y="f13"/>
                </a:lnTo>
                <a:lnTo>
                  <a:pt x="f14" y="f15"/>
                </a:lnTo>
                <a:cubicBezTo>
                  <a:pt x="f16" y="f17"/>
                  <a:pt x="f18" y="f19"/>
                  <a:pt x="f20" y="f21"/>
                </a:cubicBezTo>
                <a:cubicBezTo>
                  <a:pt x="f22" y="f23"/>
                  <a:pt x="f24" y="f25"/>
                  <a:pt x="f5" y="f26"/>
                </a:cubicBezTo>
                <a:close/>
              </a:path>
              <a:path w="21600" h="21600" fill="none">
                <a:moveTo>
                  <a:pt x="f8" y="f7"/>
                </a:moveTo>
                <a:lnTo>
                  <a:pt x="f14" y="f7"/>
                </a:lnTo>
                <a:lnTo>
                  <a:pt x="f14" y="f13"/>
                </a:lnTo>
              </a:path>
              <a:path w="21600" h="21600" fill="none">
                <a:moveTo>
                  <a:pt x="f10" y="f9"/>
                </a:moveTo>
                <a:lnTo>
                  <a:pt x="f12" y="f9"/>
                </a:lnTo>
                <a:lnTo>
                  <a:pt x="f12" y="f11"/>
                </a:lnTo>
              </a:path>
            </a:pathLst>
          </a:custGeom>
          <a:solidFill>
            <a:srgbClr val="FFFFCC"/>
          </a:solidFill>
          <a:ln w="0">
            <a:solidFill>
              <a:srgbClr val="808080"/>
            </a:solidFill>
            <a:prstDash val="solid"/>
          </a:ln>
        </p:spPr>
        <p:txBody>
          <a:bodyPr vert="horz" wrap="none" lIns="90000" tIns="45000" rIns="90000" bIns="45000" anchor="ctr"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Features</a:t>
            </a:r>
          </a:p>
        </p:txBody>
      </p:sp>
      <p:sp>
        <p:nvSpPr>
          <p:cNvPr id="69" name="Freeform: Shape 68">
            <a:extLst>
              <a:ext uri="{FF2B5EF4-FFF2-40B4-BE49-F238E27FC236}">
                <a16:creationId xmlns:a16="http://schemas.microsoft.com/office/drawing/2014/main" id="{24D74FA0-9602-4DD2-A42B-099ECF286BBB}"/>
              </a:ext>
            </a:extLst>
          </p:cNvPr>
          <p:cNvSpPr/>
          <p:nvPr/>
        </p:nvSpPr>
        <p:spPr>
          <a:xfrm>
            <a:off x="8039159" y="4754519"/>
            <a:ext cx="1888920" cy="502560"/>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vert="horz" wrap="none" lIns="90000" tIns="45000" rIns="90000" bIns="45000" anchor="ctr"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continuous</a:t>
            </a:r>
          </a:p>
        </p:txBody>
      </p:sp>
      <p:sp>
        <p:nvSpPr>
          <p:cNvPr id="70" name="Freeform: Shape 69">
            <a:extLst>
              <a:ext uri="{FF2B5EF4-FFF2-40B4-BE49-F238E27FC236}">
                <a16:creationId xmlns:a16="http://schemas.microsoft.com/office/drawing/2014/main" id="{75E5BA4B-9396-4DF9-BE2D-7CD9806CA84B}"/>
              </a:ext>
            </a:extLst>
          </p:cNvPr>
          <p:cNvSpPr/>
          <p:nvPr/>
        </p:nvSpPr>
        <p:spPr>
          <a:xfrm>
            <a:off x="10419120" y="4754519"/>
            <a:ext cx="1653119" cy="502920"/>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vert="horz" wrap="none" lIns="90000" tIns="45000" rIns="90000" bIns="45000" anchor="ctr"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delivery</a:t>
            </a:r>
          </a:p>
        </p:txBody>
      </p:sp>
      <p:sp>
        <p:nvSpPr>
          <p:cNvPr id="71" name="Straight Connector 70">
            <a:extLst>
              <a:ext uri="{FF2B5EF4-FFF2-40B4-BE49-F238E27FC236}">
                <a16:creationId xmlns:a16="http://schemas.microsoft.com/office/drawing/2014/main" id="{8E1F8E52-BE28-4DAE-A5E6-2323447B4989}"/>
              </a:ext>
            </a:extLst>
          </p:cNvPr>
          <p:cNvSpPr/>
          <p:nvPr/>
        </p:nvSpPr>
        <p:spPr>
          <a:xfrm>
            <a:off x="3811680" y="3206160"/>
            <a:ext cx="0" cy="99504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72" name="Straight Connector 71">
            <a:extLst>
              <a:ext uri="{FF2B5EF4-FFF2-40B4-BE49-F238E27FC236}">
                <a16:creationId xmlns:a16="http://schemas.microsoft.com/office/drawing/2014/main" id="{B514AC73-3B17-4C6D-A7F9-984F5A87D4D2}"/>
              </a:ext>
            </a:extLst>
          </p:cNvPr>
          <p:cNvSpPr/>
          <p:nvPr/>
        </p:nvSpPr>
        <p:spPr>
          <a:xfrm>
            <a:off x="4490640" y="4975920"/>
            <a:ext cx="629280" cy="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73" name="Straight Connector 72">
            <a:extLst>
              <a:ext uri="{FF2B5EF4-FFF2-40B4-BE49-F238E27FC236}">
                <a16:creationId xmlns:a16="http://schemas.microsoft.com/office/drawing/2014/main" id="{A0A5295E-5001-4961-B719-5DF2B13F414C}"/>
              </a:ext>
            </a:extLst>
          </p:cNvPr>
          <p:cNvSpPr/>
          <p:nvPr/>
        </p:nvSpPr>
        <p:spPr>
          <a:xfrm>
            <a:off x="8039159" y="4533480"/>
            <a:ext cx="4406761" cy="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74" name="TextBox 73">
            <a:extLst>
              <a:ext uri="{FF2B5EF4-FFF2-40B4-BE49-F238E27FC236}">
                <a16:creationId xmlns:a16="http://schemas.microsoft.com/office/drawing/2014/main" id="{85F46373-07CC-44BB-89E9-B007309204E5}"/>
              </a:ext>
            </a:extLst>
          </p:cNvPr>
          <p:cNvSpPr txBox="1"/>
          <p:nvPr/>
        </p:nvSpPr>
        <p:spPr>
          <a:xfrm>
            <a:off x="1088820" y="6986161"/>
            <a:ext cx="3609748" cy="390961"/>
          </a:xfrm>
          <a:prstGeom prst="rect">
            <a:avLst/>
          </a:prstGeom>
          <a:noFill/>
          <a:ln>
            <a:noFill/>
          </a:ln>
        </p:spPr>
        <p:txBody>
          <a:bodyPr vert="horz" wrap="none" lIns="90000" tIns="45000" rIns="90000" bIns="45000" anchorCtr="0" compatLnSpc="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66666"/>
                </a:solidFill>
                <a:effectLst/>
                <a:uLnTx/>
                <a:uFillTx/>
                <a:latin typeface="IBM Plex Sans" panose="020B0503050203000203" pitchFamily="34" charset="0"/>
                <a:ea typeface="Microsoft YaHei" pitchFamily="2"/>
                <a:cs typeface="Mangal" pitchFamily="2"/>
              </a:rPr>
              <a:t>SCM – Source Code Management</a:t>
            </a:r>
          </a:p>
        </p:txBody>
      </p:sp>
    </p:spTree>
    <p:extLst>
      <p:ext uri="{BB962C8B-B14F-4D97-AF65-F5344CB8AC3E}">
        <p14:creationId xmlns:p14="http://schemas.microsoft.com/office/powerpoint/2010/main" val="331909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D2A5F3-99C3-41F0-B4B8-192C199A67D0}"/>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E0C605D2-D07E-4DD6-B288-BA922CE6CE26}"/>
              </a:ext>
            </a:extLst>
          </p:cNvPr>
          <p:cNvSpPr>
            <a:spLocks noGrp="1"/>
          </p:cNvSpPr>
          <p:nvPr>
            <p:ph type="title"/>
          </p:nvPr>
        </p:nvSpPr>
        <p:spPr/>
        <p:txBody>
          <a:bodyPr/>
          <a:lstStyle/>
          <a:p>
            <a:r>
              <a:rPr lang="en-IN" dirty="0"/>
              <a:t>Monolithic Challenges (continued)</a:t>
            </a:r>
          </a:p>
        </p:txBody>
      </p:sp>
      <p:sp>
        <p:nvSpPr>
          <p:cNvPr id="6" name="Content Placeholder 3">
            <a:extLst>
              <a:ext uri="{FF2B5EF4-FFF2-40B4-BE49-F238E27FC236}">
                <a16:creationId xmlns:a16="http://schemas.microsoft.com/office/drawing/2014/main" id="{CB924A9B-403A-46AB-9A80-AC9449EA3CFD}"/>
              </a:ext>
            </a:extLst>
          </p:cNvPr>
          <p:cNvSpPr>
            <a:spLocks noGrp="1"/>
          </p:cNvSpPr>
          <p:nvPr>
            <p:ph idx="1"/>
          </p:nvPr>
        </p:nvSpPr>
        <p:spPr>
          <a:xfrm>
            <a:off x="438179" y="1462680"/>
            <a:ext cx="13718342" cy="731520"/>
          </a:xfrm>
        </p:spPr>
        <p:txBody>
          <a:bodyPr/>
          <a:lstStyle/>
          <a:p>
            <a:r>
              <a:rPr lang="en-US" b="1" dirty="0"/>
              <a:t>Single Codebase, Deployment, Versioning, and Team Size</a:t>
            </a:r>
          </a:p>
        </p:txBody>
      </p:sp>
      <p:sp>
        <p:nvSpPr>
          <p:cNvPr id="21" name="Freeform: Shape 20">
            <a:extLst>
              <a:ext uri="{FF2B5EF4-FFF2-40B4-BE49-F238E27FC236}">
                <a16:creationId xmlns:a16="http://schemas.microsoft.com/office/drawing/2014/main" id="{5D55D50A-65E9-4321-8BE3-AFF463C9D9FB}"/>
              </a:ext>
            </a:extLst>
          </p:cNvPr>
          <p:cNvSpPr/>
          <p:nvPr/>
        </p:nvSpPr>
        <p:spPr>
          <a:xfrm>
            <a:off x="5788080" y="6632280"/>
            <a:ext cx="1880639" cy="525960"/>
          </a:xfrm>
          <a:custGeom>
            <a:avLst/>
            <a:gdLst>
              <a:gd name="f0" fmla="val 10800000"/>
              <a:gd name="f1" fmla="val 5400000"/>
              <a:gd name="f2" fmla="val 16200000"/>
              <a:gd name="f3" fmla="val 180"/>
              <a:gd name="f4" fmla="val w"/>
              <a:gd name="f5" fmla="val h"/>
              <a:gd name="f6" fmla="val 0"/>
              <a:gd name="f7" fmla="val 21600"/>
              <a:gd name="f8" fmla="val 3470"/>
              <a:gd name="f9" fmla="+- 3470 0 0"/>
              <a:gd name="f10" fmla="+- 0 0 10800"/>
              <a:gd name="f11" fmla="val 18130"/>
              <a:gd name="f12" fmla="+- 18130 0 21600"/>
              <a:gd name="f13" fmla="+- 21600 0 10800"/>
              <a:gd name="f14" fmla="+- 0 0 0"/>
              <a:gd name="f15" fmla="*/ f4 1 21600"/>
              <a:gd name="f16" fmla="*/ f5 1 21600"/>
              <a:gd name="f17" fmla="+- 0 0 f8"/>
              <a:gd name="f18" fmla="+- 10800 0 f7"/>
              <a:gd name="f19" fmla="+- 0 0 f1"/>
              <a:gd name="f20" fmla="abs f9"/>
              <a:gd name="f21" fmla="abs f10"/>
              <a:gd name="f22" fmla="?: f10 0 f0"/>
              <a:gd name="f23" fmla="?: f10 f0 0"/>
              <a:gd name="f24" fmla="+- 21600 0 f11"/>
              <a:gd name="f25" fmla="+- 10800 0 f6"/>
              <a:gd name="f26" fmla="abs f12"/>
              <a:gd name="f27" fmla="abs f13"/>
              <a:gd name="f28" fmla="?: f13 0 f0"/>
              <a:gd name="f29" fmla="?: f13 f0 0"/>
              <a:gd name="f30" fmla="*/ f14 f0 1"/>
              <a:gd name="f31" fmla="*/ 1060 f15 1"/>
              <a:gd name="f32" fmla="*/ 20540 f15 1"/>
              <a:gd name="f33" fmla="*/ 18420 f16 1"/>
              <a:gd name="f34" fmla="*/ 3180 f16 1"/>
              <a:gd name="f35" fmla="abs f17"/>
              <a:gd name="f36" fmla="abs f18"/>
              <a:gd name="f37" fmla="?: f17 f19 f1"/>
              <a:gd name="f38" fmla="?: f17 f1 f19"/>
              <a:gd name="f39" fmla="?: f17 f2 f1"/>
              <a:gd name="f40" fmla="?: f17 f1 f2"/>
              <a:gd name="f41" fmla="?: f9 f19 f1"/>
              <a:gd name="f42" fmla="?: f9 f1 f19"/>
              <a:gd name="f43" fmla="?: f9 f23 f22"/>
              <a:gd name="f44" fmla="?: f9 f22 f23"/>
              <a:gd name="f45" fmla="abs f24"/>
              <a:gd name="f46" fmla="abs f25"/>
              <a:gd name="f47" fmla="?: f24 f19 f1"/>
              <a:gd name="f48" fmla="?: f24 f1 f19"/>
              <a:gd name="f49" fmla="?: f24 f2 f1"/>
              <a:gd name="f50" fmla="?: f24 f1 f2"/>
              <a:gd name="f51" fmla="?: f12 f19 f1"/>
              <a:gd name="f52" fmla="?: f12 f1 f19"/>
              <a:gd name="f53" fmla="?: f12 f29 f28"/>
              <a:gd name="f54" fmla="?: f12 f28 f29"/>
              <a:gd name="f55" fmla="*/ 10800 f15 1"/>
              <a:gd name="f56" fmla="*/ 0 f16 1"/>
              <a:gd name="f57" fmla="*/ f30 1 f3"/>
              <a:gd name="f58" fmla="*/ 0 f15 1"/>
              <a:gd name="f59" fmla="*/ 10800 f16 1"/>
              <a:gd name="f60" fmla="*/ 21600 f16 1"/>
              <a:gd name="f61" fmla="*/ 21600 f15 1"/>
              <a:gd name="f62" fmla="?: f17 f40 f39"/>
              <a:gd name="f63" fmla="?: f17 f39 f40"/>
              <a:gd name="f64" fmla="?: f18 f38 f37"/>
              <a:gd name="f65" fmla="?: f10 f43 f44"/>
              <a:gd name="f66" fmla="?: f10 f41 f42"/>
              <a:gd name="f67" fmla="?: f24 f50 f49"/>
              <a:gd name="f68" fmla="?: f24 f49 f50"/>
              <a:gd name="f69" fmla="?: f25 f48 f47"/>
              <a:gd name="f70" fmla="?: f13 f53 f54"/>
              <a:gd name="f71" fmla="?: f13 f51 f52"/>
              <a:gd name="f72" fmla="+- f57 0 f1"/>
              <a:gd name="f73" fmla="?: f18 f63 f62"/>
              <a:gd name="f74" fmla="?: f25 f68 f67"/>
            </a:gdLst>
            <a:ahLst/>
            <a:cxnLst>
              <a:cxn ang="3cd4">
                <a:pos x="hc" y="t"/>
              </a:cxn>
              <a:cxn ang="0">
                <a:pos x="r" y="vc"/>
              </a:cxn>
              <a:cxn ang="cd4">
                <a:pos x="hc" y="b"/>
              </a:cxn>
              <a:cxn ang="cd2">
                <a:pos x="l" y="vc"/>
              </a:cxn>
              <a:cxn ang="f72">
                <a:pos x="f55" y="f56"/>
              </a:cxn>
              <a:cxn ang="f72">
                <a:pos x="f58" y="f59"/>
              </a:cxn>
              <a:cxn ang="f72">
                <a:pos x="f55" y="f60"/>
              </a:cxn>
              <a:cxn ang="f72">
                <a:pos x="f61" y="f59"/>
              </a:cxn>
            </a:cxnLst>
            <a:rect l="f31" t="f34" r="f32" b="f33"/>
            <a:pathLst>
              <a:path w="21600" h="21600">
                <a:moveTo>
                  <a:pt x="f8" y="f7"/>
                </a:moveTo>
                <a:arcTo wR="f35" hR="f36" stAng="f73" swAng="f64"/>
                <a:arcTo wR="f20" hR="f21" stAng="f65" swAng="f66"/>
                <a:lnTo>
                  <a:pt x="f11" y="f6"/>
                </a:lnTo>
                <a:arcTo wR="f45" hR="f46" stAng="f74" swAng="f69"/>
                <a:arcTo wR="f26" hR="f27" stAng="f70" swAng="f71"/>
                <a:close/>
              </a:path>
            </a:pathLst>
          </a:custGeom>
          <a:solidFill>
            <a:srgbClr val="104FD7"/>
          </a:solidFill>
          <a:ln w="0">
            <a:solidFill>
              <a:srgbClr val="808080"/>
            </a:solidFill>
            <a:prstDash val="solid"/>
          </a:ln>
        </p:spPr>
        <p:txBody>
          <a:bodyPr vert="horz" wrap="none" lIns="90000" tIns="45000" rIns="90000" bIns="45000" anchor="ctr"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IBM Plex Sans" panose="020B0503050203000203" pitchFamily="34" charset="0"/>
                <a:ea typeface="Microsoft YaHei" pitchFamily="2"/>
                <a:cs typeface="Mangal" pitchFamily="2"/>
              </a:rPr>
              <a:t>SCM</a:t>
            </a:r>
          </a:p>
        </p:txBody>
      </p:sp>
      <p:pic>
        <p:nvPicPr>
          <p:cNvPr id="22" name="Picture 21">
            <a:extLst>
              <a:ext uri="{FF2B5EF4-FFF2-40B4-BE49-F238E27FC236}">
                <a16:creationId xmlns:a16="http://schemas.microsoft.com/office/drawing/2014/main" id="{FC3D00B0-AB0A-4594-90AB-1F2983A308CF}"/>
              </a:ext>
            </a:extLst>
          </p:cNvPr>
          <p:cNvPicPr>
            <a:picLocks noChangeAspect="1"/>
          </p:cNvPicPr>
          <p:nvPr/>
        </p:nvPicPr>
        <p:blipFill>
          <a:blip r:embed="rId3">
            <a:lum/>
            <a:alphaModFix/>
          </a:blip>
          <a:srcRect/>
          <a:stretch>
            <a:fillRect/>
          </a:stretch>
        </p:blipFill>
        <p:spPr>
          <a:xfrm>
            <a:off x="4138919" y="4366440"/>
            <a:ext cx="653400" cy="576000"/>
          </a:xfrm>
          <a:prstGeom prst="rect">
            <a:avLst/>
          </a:prstGeom>
          <a:noFill/>
          <a:ln>
            <a:noFill/>
          </a:ln>
        </p:spPr>
      </p:pic>
      <p:pic>
        <p:nvPicPr>
          <p:cNvPr id="23" name="Picture 22">
            <a:extLst>
              <a:ext uri="{FF2B5EF4-FFF2-40B4-BE49-F238E27FC236}">
                <a16:creationId xmlns:a16="http://schemas.microsoft.com/office/drawing/2014/main" id="{302E9E22-D811-4031-93C0-E512492F727B}"/>
              </a:ext>
            </a:extLst>
          </p:cNvPr>
          <p:cNvPicPr>
            <a:picLocks noChangeAspect="1"/>
          </p:cNvPicPr>
          <p:nvPr/>
        </p:nvPicPr>
        <p:blipFill>
          <a:blip r:embed="rId4">
            <a:lum/>
            <a:alphaModFix/>
          </a:blip>
          <a:srcRect/>
          <a:stretch>
            <a:fillRect/>
          </a:stretch>
        </p:blipFill>
        <p:spPr>
          <a:xfrm>
            <a:off x="3736440" y="5055840"/>
            <a:ext cx="653400" cy="576000"/>
          </a:xfrm>
          <a:prstGeom prst="rect">
            <a:avLst/>
          </a:prstGeom>
          <a:noFill/>
          <a:ln>
            <a:noFill/>
          </a:ln>
        </p:spPr>
      </p:pic>
      <p:pic>
        <p:nvPicPr>
          <p:cNvPr id="24" name="Picture 23">
            <a:extLst>
              <a:ext uri="{FF2B5EF4-FFF2-40B4-BE49-F238E27FC236}">
                <a16:creationId xmlns:a16="http://schemas.microsoft.com/office/drawing/2014/main" id="{96BFF2FF-AE8C-4AA5-8429-69B819AB33C0}"/>
              </a:ext>
            </a:extLst>
          </p:cNvPr>
          <p:cNvPicPr>
            <a:picLocks noChangeAspect="1"/>
          </p:cNvPicPr>
          <p:nvPr/>
        </p:nvPicPr>
        <p:blipFill>
          <a:blip r:embed="rId5">
            <a:lum/>
            <a:alphaModFix/>
          </a:blip>
          <a:srcRect/>
          <a:stretch>
            <a:fillRect/>
          </a:stretch>
        </p:blipFill>
        <p:spPr>
          <a:xfrm>
            <a:off x="3110040" y="4122360"/>
            <a:ext cx="653400" cy="576000"/>
          </a:xfrm>
          <a:prstGeom prst="rect">
            <a:avLst/>
          </a:prstGeom>
          <a:noFill/>
          <a:ln>
            <a:noFill/>
          </a:ln>
        </p:spPr>
      </p:pic>
      <p:pic>
        <p:nvPicPr>
          <p:cNvPr id="25" name="Picture 24">
            <a:extLst>
              <a:ext uri="{FF2B5EF4-FFF2-40B4-BE49-F238E27FC236}">
                <a16:creationId xmlns:a16="http://schemas.microsoft.com/office/drawing/2014/main" id="{62788A25-6362-4E14-B5E5-6C51CBA7E368}"/>
              </a:ext>
            </a:extLst>
          </p:cNvPr>
          <p:cNvPicPr>
            <a:picLocks noChangeAspect="1"/>
          </p:cNvPicPr>
          <p:nvPr/>
        </p:nvPicPr>
        <p:blipFill>
          <a:blip r:embed="rId6">
            <a:lum/>
            <a:alphaModFix/>
          </a:blip>
          <a:srcRect/>
          <a:stretch>
            <a:fillRect/>
          </a:stretch>
        </p:blipFill>
        <p:spPr>
          <a:xfrm>
            <a:off x="3710160" y="5917680"/>
            <a:ext cx="653400" cy="576000"/>
          </a:xfrm>
          <a:prstGeom prst="rect">
            <a:avLst/>
          </a:prstGeom>
          <a:noFill/>
          <a:ln>
            <a:noFill/>
          </a:ln>
        </p:spPr>
      </p:pic>
      <p:pic>
        <p:nvPicPr>
          <p:cNvPr id="26" name="Picture 25">
            <a:extLst>
              <a:ext uri="{FF2B5EF4-FFF2-40B4-BE49-F238E27FC236}">
                <a16:creationId xmlns:a16="http://schemas.microsoft.com/office/drawing/2014/main" id="{98B02711-9435-4EF7-9646-3A20D7357F8C}"/>
              </a:ext>
            </a:extLst>
          </p:cNvPr>
          <p:cNvPicPr>
            <a:picLocks noChangeAspect="1"/>
          </p:cNvPicPr>
          <p:nvPr/>
        </p:nvPicPr>
        <p:blipFill>
          <a:blip r:embed="rId7">
            <a:lum/>
            <a:alphaModFix/>
          </a:blip>
          <a:srcRect/>
          <a:stretch>
            <a:fillRect/>
          </a:stretch>
        </p:blipFill>
        <p:spPr>
          <a:xfrm>
            <a:off x="2859120" y="5007240"/>
            <a:ext cx="653400" cy="576000"/>
          </a:xfrm>
          <a:prstGeom prst="rect">
            <a:avLst/>
          </a:prstGeom>
          <a:noFill/>
          <a:ln>
            <a:noFill/>
          </a:ln>
        </p:spPr>
      </p:pic>
      <p:sp>
        <p:nvSpPr>
          <p:cNvPr id="27" name="Freeform: Shape 26">
            <a:extLst>
              <a:ext uri="{FF2B5EF4-FFF2-40B4-BE49-F238E27FC236}">
                <a16:creationId xmlns:a16="http://schemas.microsoft.com/office/drawing/2014/main" id="{0F0BBBEA-F5BC-488C-9C88-67010F236602}"/>
              </a:ext>
            </a:extLst>
          </p:cNvPr>
          <p:cNvSpPr/>
          <p:nvPr/>
        </p:nvSpPr>
        <p:spPr>
          <a:xfrm>
            <a:off x="9781560" y="4145400"/>
            <a:ext cx="1128240" cy="2919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E2EDFF"/>
          </a:solidFill>
          <a:ln w="0">
            <a:solidFill>
              <a:srgbClr val="808080"/>
            </a:solidFill>
            <a:prstDash val="solid"/>
          </a:ln>
        </p:spPr>
        <p:txBody>
          <a:bodyPr vert="horz" wrap="none" lIns="90000" tIns="45000" rIns="90000" bIns="45000" anchor="b"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Test</a:t>
            </a:r>
          </a:p>
        </p:txBody>
      </p:sp>
      <p:sp>
        <p:nvSpPr>
          <p:cNvPr id="28" name="Freeform: Shape 27">
            <a:extLst>
              <a:ext uri="{FF2B5EF4-FFF2-40B4-BE49-F238E27FC236}">
                <a16:creationId xmlns:a16="http://schemas.microsoft.com/office/drawing/2014/main" id="{2C5F2345-4258-48F6-9019-2E88E4EE91DB}"/>
              </a:ext>
            </a:extLst>
          </p:cNvPr>
          <p:cNvSpPr/>
          <p:nvPr/>
        </p:nvSpPr>
        <p:spPr>
          <a:xfrm>
            <a:off x="11947680" y="4212360"/>
            <a:ext cx="1128240" cy="2828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E2EDFF"/>
          </a:solidFill>
          <a:ln w="0">
            <a:solidFill>
              <a:srgbClr val="808080"/>
            </a:solidFill>
            <a:prstDash val="solid"/>
          </a:ln>
        </p:spPr>
        <p:txBody>
          <a:bodyPr vert="horz" wrap="none" lIns="90000" tIns="45000" rIns="90000" bIns="45000" anchor="b"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Prod</a:t>
            </a:r>
          </a:p>
        </p:txBody>
      </p:sp>
      <p:sp>
        <p:nvSpPr>
          <p:cNvPr id="29" name="Freeform: Shape 28">
            <a:extLst>
              <a:ext uri="{FF2B5EF4-FFF2-40B4-BE49-F238E27FC236}">
                <a16:creationId xmlns:a16="http://schemas.microsoft.com/office/drawing/2014/main" id="{24D4CC80-EC46-40C5-9977-4745DCAF82CC}"/>
              </a:ext>
            </a:extLst>
          </p:cNvPr>
          <p:cNvSpPr/>
          <p:nvPr/>
        </p:nvSpPr>
        <p:spPr>
          <a:xfrm>
            <a:off x="8151480" y="5362199"/>
            <a:ext cx="1880999" cy="502560"/>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vert="horz" wrap="none" lIns="90000" tIns="45000" rIns="90000" bIns="45000" anchor="ctr"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continuous</a:t>
            </a:r>
          </a:p>
        </p:txBody>
      </p:sp>
      <p:sp>
        <p:nvSpPr>
          <p:cNvPr id="30" name="Freeform: Shape 29">
            <a:extLst>
              <a:ext uri="{FF2B5EF4-FFF2-40B4-BE49-F238E27FC236}">
                <a16:creationId xmlns:a16="http://schemas.microsoft.com/office/drawing/2014/main" id="{57AD564B-A6CD-4004-A637-472D016645E5}"/>
              </a:ext>
            </a:extLst>
          </p:cNvPr>
          <p:cNvSpPr/>
          <p:nvPr/>
        </p:nvSpPr>
        <p:spPr>
          <a:xfrm>
            <a:off x="10521360" y="5362199"/>
            <a:ext cx="1646280" cy="502920"/>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vert="horz" wrap="none" lIns="90000" tIns="45000" rIns="90000" bIns="45000" anchor="ctr"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delivery</a:t>
            </a:r>
          </a:p>
        </p:txBody>
      </p:sp>
      <p:sp>
        <p:nvSpPr>
          <p:cNvPr id="31" name="Straight Connector 30">
            <a:extLst>
              <a:ext uri="{FF2B5EF4-FFF2-40B4-BE49-F238E27FC236}">
                <a16:creationId xmlns:a16="http://schemas.microsoft.com/office/drawing/2014/main" id="{9B418FF1-DA81-44C7-B80D-AC338A49D551}"/>
              </a:ext>
            </a:extLst>
          </p:cNvPr>
          <p:cNvSpPr/>
          <p:nvPr/>
        </p:nvSpPr>
        <p:spPr>
          <a:xfrm>
            <a:off x="3942000" y="3813840"/>
            <a:ext cx="0" cy="99504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32" name="Straight Connector 31">
            <a:extLst>
              <a:ext uri="{FF2B5EF4-FFF2-40B4-BE49-F238E27FC236}">
                <a16:creationId xmlns:a16="http://schemas.microsoft.com/office/drawing/2014/main" id="{5A7546C2-CC2A-4FED-BE91-547E2083A35E}"/>
              </a:ext>
            </a:extLst>
          </p:cNvPr>
          <p:cNvSpPr/>
          <p:nvPr/>
        </p:nvSpPr>
        <p:spPr>
          <a:xfrm>
            <a:off x="4618080" y="5583600"/>
            <a:ext cx="626760" cy="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33" name="Straight Connector 32">
            <a:extLst>
              <a:ext uri="{FF2B5EF4-FFF2-40B4-BE49-F238E27FC236}">
                <a16:creationId xmlns:a16="http://schemas.microsoft.com/office/drawing/2014/main" id="{A5AF81E8-6E2A-42BE-A126-EB8F9866E27A}"/>
              </a:ext>
            </a:extLst>
          </p:cNvPr>
          <p:cNvSpPr/>
          <p:nvPr/>
        </p:nvSpPr>
        <p:spPr>
          <a:xfrm>
            <a:off x="8151480" y="5141160"/>
            <a:ext cx="4388400" cy="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34" name="Freeform: Shape 33">
            <a:extLst>
              <a:ext uri="{FF2B5EF4-FFF2-40B4-BE49-F238E27FC236}">
                <a16:creationId xmlns:a16="http://schemas.microsoft.com/office/drawing/2014/main" id="{1ABD7E7C-2D61-4ED8-A432-67394404BF62}"/>
              </a:ext>
            </a:extLst>
          </p:cNvPr>
          <p:cNvSpPr/>
          <p:nvPr/>
        </p:nvSpPr>
        <p:spPr>
          <a:xfrm>
            <a:off x="5244840" y="3545280"/>
            <a:ext cx="3039839" cy="269460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E2EDFF"/>
          </a:solidFill>
          <a:ln w="0">
            <a:solidFill>
              <a:srgbClr val="808080"/>
            </a:solidFill>
            <a:prstDash val="solid"/>
          </a:ln>
        </p:spPr>
        <p:txBody>
          <a:bodyPr vert="horz" wrap="none" lIns="90000" tIns="45000" rIns="90000" bIns="45000" anchor="ctr" anchorCtr="0" compatLnSpc="0"/>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Codebase</a:t>
            </a:r>
          </a:p>
        </p:txBody>
      </p:sp>
      <p:sp>
        <p:nvSpPr>
          <p:cNvPr id="35" name="Freeform: Shape 34">
            <a:extLst>
              <a:ext uri="{FF2B5EF4-FFF2-40B4-BE49-F238E27FC236}">
                <a16:creationId xmlns:a16="http://schemas.microsoft.com/office/drawing/2014/main" id="{5AE8F971-DC3B-4836-9782-D1B933F2BB5E}"/>
              </a:ext>
            </a:extLst>
          </p:cNvPr>
          <p:cNvSpPr/>
          <p:nvPr/>
        </p:nvSpPr>
        <p:spPr>
          <a:xfrm>
            <a:off x="1882079" y="2375640"/>
            <a:ext cx="1880999" cy="774359"/>
          </a:xfrm>
          <a:custGeom>
            <a:avLst/>
            <a:gdLst>
              <a:gd name="f0" fmla="val 10800000"/>
              <a:gd name="f1" fmla="val 5400000"/>
              <a:gd name="f2" fmla="val 180"/>
              <a:gd name="f3" fmla="val w"/>
              <a:gd name="f4" fmla="val h"/>
              <a:gd name="f5" fmla="val 0"/>
              <a:gd name="f6" fmla="val 21600"/>
              <a:gd name="f7" fmla="val 3600"/>
              <a:gd name="f8" fmla="val 1500"/>
              <a:gd name="f9" fmla="val 1800"/>
              <a:gd name="f10" fmla="val 3000"/>
              <a:gd name="f11" fmla="val 14409"/>
              <a:gd name="f12" fmla="val 20100"/>
              <a:gd name="f13" fmla="val 16209"/>
              <a:gd name="f14" fmla="val 18600"/>
              <a:gd name="f15" fmla="val 18009"/>
              <a:gd name="f16" fmla="val 11610"/>
              <a:gd name="f17" fmla="val 17893"/>
              <a:gd name="f18" fmla="val 11472"/>
              <a:gd name="f19" fmla="val 20839"/>
              <a:gd name="f20" fmla="val 4833"/>
              <a:gd name="f21" fmla="val 21528"/>
              <a:gd name="f22" fmla="val 2450"/>
              <a:gd name="f23" fmla="val 21113"/>
              <a:gd name="f24" fmla="val 1591"/>
              <a:gd name="f25" fmla="val 20781"/>
              <a:gd name="f26" fmla="val 20300"/>
              <a:gd name="f27" fmla="+- 0 0 0"/>
              <a:gd name="f28" fmla="*/ f3 1 21600"/>
              <a:gd name="f29" fmla="*/ f4 1 21600"/>
              <a:gd name="f30" fmla="*/ f27 f0 1"/>
              <a:gd name="f31" fmla="*/ 0 f28 1"/>
              <a:gd name="f32" fmla="*/ 18600 f28 1"/>
              <a:gd name="f33" fmla="*/ 18009 f29 1"/>
              <a:gd name="f34" fmla="*/ 3600 f29 1"/>
              <a:gd name="f35" fmla="*/ 10800 f28 1"/>
              <a:gd name="f36" fmla="*/ 0 f29 1"/>
              <a:gd name="f37" fmla="*/ f30 1 f2"/>
              <a:gd name="f38" fmla="*/ 10800 f29 1"/>
              <a:gd name="f39" fmla="*/ 19890 f29 1"/>
              <a:gd name="f40" fmla="*/ 21600 f28 1"/>
              <a:gd name="f41" fmla="+- f37 0 f1"/>
            </a:gdLst>
            <a:ahLst/>
            <a:cxnLst>
              <a:cxn ang="3cd4">
                <a:pos x="hc" y="t"/>
              </a:cxn>
              <a:cxn ang="0">
                <a:pos x="r" y="vc"/>
              </a:cxn>
              <a:cxn ang="cd4">
                <a:pos x="hc" y="b"/>
              </a:cxn>
              <a:cxn ang="cd2">
                <a:pos x="l" y="vc"/>
              </a:cxn>
              <a:cxn ang="f41">
                <a:pos x="f35" y="f36"/>
              </a:cxn>
              <a:cxn ang="f41">
                <a:pos x="f31" y="f38"/>
              </a:cxn>
              <a:cxn ang="f41">
                <a:pos x="f35" y="f39"/>
              </a:cxn>
              <a:cxn ang="f41">
                <a:pos x="f40" y="f38"/>
              </a:cxn>
            </a:cxnLst>
            <a:rect l="f31" t="f34" r="f32" b="f33"/>
            <a:pathLst>
              <a:path w="21600" h="21600">
                <a:moveTo>
                  <a:pt x="f5" y="f7"/>
                </a:moveTo>
                <a:lnTo>
                  <a:pt x="f8" y="f7"/>
                </a:lnTo>
                <a:lnTo>
                  <a:pt x="f8" y="f9"/>
                </a:lnTo>
                <a:lnTo>
                  <a:pt x="f10" y="f9"/>
                </a:lnTo>
                <a:lnTo>
                  <a:pt x="f10" y="f5"/>
                </a:lnTo>
                <a:lnTo>
                  <a:pt x="f6" y="f5"/>
                </a:lnTo>
                <a:lnTo>
                  <a:pt x="f6" y="f11"/>
                </a:lnTo>
                <a:lnTo>
                  <a:pt x="f12" y="f11"/>
                </a:lnTo>
                <a:lnTo>
                  <a:pt x="f12" y="f13"/>
                </a:lnTo>
                <a:lnTo>
                  <a:pt x="f14" y="f13"/>
                </a:lnTo>
                <a:lnTo>
                  <a:pt x="f14" y="f15"/>
                </a:lnTo>
                <a:cubicBezTo>
                  <a:pt x="f16" y="f17"/>
                  <a:pt x="f18" y="f19"/>
                  <a:pt x="f20" y="f21"/>
                </a:cubicBezTo>
                <a:cubicBezTo>
                  <a:pt x="f22" y="f23"/>
                  <a:pt x="f24" y="f25"/>
                  <a:pt x="f5" y="f26"/>
                </a:cubicBezTo>
                <a:close/>
              </a:path>
              <a:path w="21600" h="21600" fill="none">
                <a:moveTo>
                  <a:pt x="f8" y="f7"/>
                </a:moveTo>
                <a:lnTo>
                  <a:pt x="f14" y="f7"/>
                </a:lnTo>
                <a:lnTo>
                  <a:pt x="f14" y="f13"/>
                </a:lnTo>
              </a:path>
              <a:path w="21600" h="21600" fill="none">
                <a:moveTo>
                  <a:pt x="f10" y="f9"/>
                </a:moveTo>
                <a:lnTo>
                  <a:pt x="f12" y="f9"/>
                </a:lnTo>
                <a:lnTo>
                  <a:pt x="f12" y="f11"/>
                </a:lnTo>
              </a:path>
            </a:pathLst>
          </a:custGeom>
          <a:solidFill>
            <a:srgbClr val="FFFFCC"/>
          </a:solidFill>
          <a:ln w="0">
            <a:solidFill>
              <a:srgbClr val="808080"/>
            </a:solidFill>
            <a:prstDash val="solid"/>
          </a:ln>
        </p:spPr>
        <p:txBody>
          <a:bodyPr vert="horz" wrap="none" lIns="90000" tIns="45000" rIns="90000" bIns="45000" anchor="ctr"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Features</a:t>
            </a:r>
          </a:p>
        </p:txBody>
      </p:sp>
      <p:sp>
        <p:nvSpPr>
          <p:cNvPr id="36" name="Freeform: Shape 35">
            <a:extLst>
              <a:ext uri="{FF2B5EF4-FFF2-40B4-BE49-F238E27FC236}">
                <a16:creationId xmlns:a16="http://schemas.microsoft.com/office/drawing/2014/main" id="{4A8CA5A5-D027-48D6-AAD6-5CDFE09C19D1}"/>
              </a:ext>
            </a:extLst>
          </p:cNvPr>
          <p:cNvSpPr/>
          <p:nvPr/>
        </p:nvSpPr>
        <p:spPr>
          <a:xfrm>
            <a:off x="4138919" y="2375640"/>
            <a:ext cx="1880999" cy="774359"/>
          </a:xfrm>
          <a:custGeom>
            <a:avLst/>
            <a:gdLst>
              <a:gd name="f0" fmla="val 10800000"/>
              <a:gd name="f1" fmla="val 5400000"/>
              <a:gd name="f2" fmla="val 180"/>
              <a:gd name="f3" fmla="val w"/>
              <a:gd name="f4" fmla="val h"/>
              <a:gd name="f5" fmla="val 0"/>
              <a:gd name="f6" fmla="val 21600"/>
              <a:gd name="f7" fmla="val 3600"/>
              <a:gd name="f8" fmla="val 1500"/>
              <a:gd name="f9" fmla="val 1800"/>
              <a:gd name="f10" fmla="val 3000"/>
              <a:gd name="f11" fmla="val 14409"/>
              <a:gd name="f12" fmla="val 20100"/>
              <a:gd name="f13" fmla="val 16209"/>
              <a:gd name="f14" fmla="val 18600"/>
              <a:gd name="f15" fmla="val 18009"/>
              <a:gd name="f16" fmla="val 11610"/>
              <a:gd name="f17" fmla="val 17893"/>
              <a:gd name="f18" fmla="val 11472"/>
              <a:gd name="f19" fmla="val 20839"/>
              <a:gd name="f20" fmla="val 4833"/>
              <a:gd name="f21" fmla="val 21528"/>
              <a:gd name="f22" fmla="val 2450"/>
              <a:gd name="f23" fmla="val 21113"/>
              <a:gd name="f24" fmla="val 1591"/>
              <a:gd name="f25" fmla="val 20781"/>
              <a:gd name="f26" fmla="val 20300"/>
              <a:gd name="f27" fmla="+- 0 0 0"/>
              <a:gd name="f28" fmla="*/ f3 1 21600"/>
              <a:gd name="f29" fmla="*/ f4 1 21600"/>
              <a:gd name="f30" fmla="*/ f27 f0 1"/>
              <a:gd name="f31" fmla="*/ 0 f28 1"/>
              <a:gd name="f32" fmla="*/ 18600 f28 1"/>
              <a:gd name="f33" fmla="*/ 18009 f29 1"/>
              <a:gd name="f34" fmla="*/ 3600 f29 1"/>
              <a:gd name="f35" fmla="*/ 10800 f28 1"/>
              <a:gd name="f36" fmla="*/ 0 f29 1"/>
              <a:gd name="f37" fmla="*/ f30 1 f2"/>
              <a:gd name="f38" fmla="*/ 10800 f29 1"/>
              <a:gd name="f39" fmla="*/ 19890 f29 1"/>
              <a:gd name="f40" fmla="*/ 21600 f28 1"/>
              <a:gd name="f41" fmla="+- f37 0 f1"/>
            </a:gdLst>
            <a:ahLst/>
            <a:cxnLst>
              <a:cxn ang="3cd4">
                <a:pos x="hc" y="t"/>
              </a:cxn>
              <a:cxn ang="0">
                <a:pos x="r" y="vc"/>
              </a:cxn>
              <a:cxn ang="cd4">
                <a:pos x="hc" y="b"/>
              </a:cxn>
              <a:cxn ang="cd2">
                <a:pos x="l" y="vc"/>
              </a:cxn>
              <a:cxn ang="f41">
                <a:pos x="f35" y="f36"/>
              </a:cxn>
              <a:cxn ang="f41">
                <a:pos x="f31" y="f38"/>
              </a:cxn>
              <a:cxn ang="f41">
                <a:pos x="f35" y="f39"/>
              </a:cxn>
              <a:cxn ang="f41">
                <a:pos x="f40" y="f38"/>
              </a:cxn>
            </a:cxnLst>
            <a:rect l="f31" t="f34" r="f32" b="f33"/>
            <a:pathLst>
              <a:path w="21600" h="21600">
                <a:moveTo>
                  <a:pt x="f5" y="f7"/>
                </a:moveTo>
                <a:lnTo>
                  <a:pt x="f8" y="f7"/>
                </a:lnTo>
                <a:lnTo>
                  <a:pt x="f8" y="f9"/>
                </a:lnTo>
                <a:lnTo>
                  <a:pt x="f10" y="f9"/>
                </a:lnTo>
                <a:lnTo>
                  <a:pt x="f10" y="f5"/>
                </a:lnTo>
                <a:lnTo>
                  <a:pt x="f6" y="f5"/>
                </a:lnTo>
                <a:lnTo>
                  <a:pt x="f6" y="f11"/>
                </a:lnTo>
                <a:lnTo>
                  <a:pt x="f12" y="f11"/>
                </a:lnTo>
                <a:lnTo>
                  <a:pt x="f12" y="f13"/>
                </a:lnTo>
                <a:lnTo>
                  <a:pt x="f14" y="f13"/>
                </a:lnTo>
                <a:lnTo>
                  <a:pt x="f14" y="f15"/>
                </a:lnTo>
                <a:cubicBezTo>
                  <a:pt x="f16" y="f17"/>
                  <a:pt x="f18" y="f19"/>
                  <a:pt x="f20" y="f21"/>
                </a:cubicBezTo>
                <a:cubicBezTo>
                  <a:pt x="f22" y="f23"/>
                  <a:pt x="f24" y="f25"/>
                  <a:pt x="f5" y="f26"/>
                </a:cubicBezTo>
                <a:close/>
              </a:path>
              <a:path w="21600" h="21600" fill="none">
                <a:moveTo>
                  <a:pt x="f8" y="f7"/>
                </a:moveTo>
                <a:lnTo>
                  <a:pt x="f14" y="f7"/>
                </a:lnTo>
                <a:lnTo>
                  <a:pt x="f14" y="f13"/>
                </a:lnTo>
              </a:path>
              <a:path w="21600" h="21600" fill="none">
                <a:moveTo>
                  <a:pt x="f10" y="f9"/>
                </a:moveTo>
                <a:lnTo>
                  <a:pt x="f12" y="f9"/>
                </a:lnTo>
                <a:lnTo>
                  <a:pt x="f12" y="f11"/>
                </a:lnTo>
              </a:path>
            </a:pathLst>
          </a:custGeom>
          <a:solidFill>
            <a:srgbClr val="FFFFCC"/>
          </a:solidFill>
          <a:ln w="0">
            <a:solidFill>
              <a:srgbClr val="808080"/>
            </a:solidFill>
            <a:prstDash val="solid"/>
          </a:ln>
        </p:spPr>
        <p:txBody>
          <a:bodyPr vert="horz" wrap="none" lIns="90000" tIns="45000" rIns="90000" bIns="45000" anchor="ctr"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Features</a:t>
            </a:r>
          </a:p>
        </p:txBody>
      </p:sp>
      <p:sp>
        <p:nvSpPr>
          <p:cNvPr id="37" name="Freeform: Shape 36">
            <a:extLst>
              <a:ext uri="{FF2B5EF4-FFF2-40B4-BE49-F238E27FC236}">
                <a16:creationId xmlns:a16="http://schemas.microsoft.com/office/drawing/2014/main" id="{8C8F40DF-56AE-4145-B05A-DD957F2A7B7A}"/>
              </a:ext>
            </a:extLst>
          </p:cNvPr>
          <p:cNvSpPr/>
          <p:nvPr/>
        </p:nvSpPr>
        <p:spPr>
          <a:xfrm>
            <a:off x="2634480" y="2985120"/>
            <a:ext cx="1880639" cy="774359"/>
          </a:xfrm>
          <a:custGeom>
            <a:avLst/>
            <a:gdLst>
              <a:gd name="f0" fmla="val 10800000"/>
              <a:gd name="f1" fmla="val 5400000"/>
              <a:gd name="f2" fmla="val 180"/>
              <a:gd name="f3" fmla="val w"/>
              <a:gd name="f4" fmla="val h"/>
              <a:gd name="f5" fmla="val 0"/>
              <a:gd name="f6" fmla="val 21600"/>
              <a:gd name="f7" fmla="val 3600"/>
              <a:gd name="f8" fmla="val 1500"/>
              <a:gd name="f9" fmla="val 1800"/>
              <a:gd name="f10" fmla="val 3000"/>
              <a:gd name="f11" fmla="val 14409"/>
              <a:gd name="f12" fmla="val 20100"/>
              <a:gd name="f13" fmla="val 16209"/>
              <a:gd name="f14" fmla="val 18600"/>
              <a:gd name="f15" fmla="val 18009"/>
              <a:gd name="f16" fmla="val 11610"/>
              <a:gd name="f17" fmla="val 17893"/>
              <a:gd name="f18" fmla="val 11472"/>
              <a:gd name="f19" fmla="val 20839"/>
              <a:gd name="f20" fmla="val 4833"/>
              <a:gd name="f21" fmla="val 21528"/>
              <a:gd name="f22" fmla="val 2450"/>
              <a:gd name="f23" fmla="val 21113"/>
              <a:gd name="f24" fmla="val 1591"/>
              <a:gd name="f25" fmla="val 20781"/>
              <a:gd name="f26" fmla="val 20300"/>
              <a:gd name="f27" fmla="+- 0 0 0"/>
              <a:gd name="f28" fmla="*/ f3 1 21600"/>
              <a:gd name="f29" fmla="*/ f4 1 21600"/>
              <a:gd name="f30" fmla="*/ f27 f0 1"/>
              <a:gd name="f31" fmla="*/ 0 f28 1"/>
              <a:gd name="f32" fmla="*/ 18600 f28 1"/>
              <a:gd name="f33" fmla="*/ 18009 f29 1"/>
              <a:gd name="f34" fmla="*/ 3600 f29 1"/>
              <a:gd name="f35" fmla="*/ 10800 f28 1"/>
              <a:gd name="f36" fmla="*/ 0 f29 1"/>
              <a:gd name="f37" fmla="*/ f30 1 f2"/>
              <a:gd name="f38" fmla="*/ 10800 f29 1"/>
              <a:gd name="f39" fmla="*/ 19890 f29 1"/>
              <a:gd name="f40" fmla="*/ 21600 f28 1"/>
              <a:gd name="f41" fmla="+- f37 0 f1"/>
            </a:gdLst>
            <a:ahLst/>
            <a:cxnLst>
              <a:cxn ang="3cd4">
                <a:pos x="hc" y="t"/>
              </a:cxn>
              <a:cxn ang="0">
                <a:pos x="r" y="vc"/>
              </a:cxn>
              <a:cxn ang="cd4">
                <a:pos x="hc" y="b"/>
              </a:cxn>
              <a:cxn ang="cd2">
                <a:pos x="l" y="vc"/>
              </a:cxn>
              <a:cxn ang="f41">
                <a:pos x="f35" y="f36"/>
              </a:cxn>
              <a:cxn ang="f41">
                <a:pos x="f31" y="f38"/>
              </a:cxn>
              <a:cxn ang="f41">
                <a:pos x="f35" y="f39"/>
              </a:cxn>
              <a:cxn ang="f41">
                <a:pos x="f40" y="f38"/>
              </a:cxn>
            </a:cxnLst>
            <a:rect l="f31" t="f34" r="f32" b="f33"/>
            <a:pathLst>
              <a:path w="21600" h="21600">
                <a:moveTo>
                  <a:pt x="f5" y="f7"/>
                </a:moveTo>
                <a:lnTo>
                  <a:pt x="f8" y="f7"/>
                </a:lnTo>
                <a:lnTo>
                  <a:pt x="f8" y="f9"/>
                </a:lnTo>
                <a:lnTo>
                  <a:pt x="f10" y="f9"/>
                </a:lnTo>
                <a:lnTo>
                  <a:pt x="f10" y="f5"/>
                </a:lnTo>
                <a:lnTo>
                  <a:pt x="f6" y="f5"/>
                </a:lnTo>
                <a:lnTo>
                  <a:pt x="f6" y="f11"/>
                </a:lnTo>
                <a:lnTo>
                  <a:pt x="f12" y="f11"/>
                </a:lnTo>
                <a:lnTo>
                  <a:pt x="f12" y="f13"/>
                </a:lnTo>
                <a:lnTo>
                  <a:pt x="f14" y="f13"/>
                </a:lnTo>
                <a:lnTo>
                  <a:pt x="f14" y="f15"/>
                </a:lnTo>
                <a:cubicBezTo>
                  <a:pt x="f16" y="f17"/>
                  <a:pt x="f18" y="f19"/>
                  <a:pt x="f20" y="f21"/>
                </a:cubicBezTo>
                <a:cubicBezTo>
                  <a:pt x="f22" y="f23"/>
                  <a:pt x="f24" y="f25"/>
                  <a:pt x="f5" y="f26"/>
                </a:cubicBezTo>
                <a:close/>
              </a:path>
              <a:path w="21600" h="21600" fill="none">
                <a:moveTo>
                  <a:pt x="f8" y="f7"/>
                </a:moveTo>
                <a:lnTo>
                  <a:pt x="f14" y="f7"/>
                </a:lnTo>
                <a:lnTo>
                  <a:pt x="f14" y="f13"/>
                </a:lnTo>
              </a:path>
              <a:path w="21600" h="21600" fill="none">
                <a:moveTo>
                  <a:pt x="f10" y="f9"/>
                </a:moveTo>
                <a:lnTo>
                  <a:pt x="f12" y="f9"/>
                </a:lnTo>
                <a:lnTo>
                  <a:pt x="f12" y="f11"/>
                </a:lnTo>
              </a:path>
            </a:pathLst>
          </a:custGeom>
          <a:solidFill>
            <a:srgbClr val="FFFFCC"/>
          </a:solidFill>
          <a:ln w="0">
            <a:solidFill>
              <a:srgbClr val="808080"/>
            </a:solidFill>
            <a:prstDash val="solid"/>
          </a:ln>
        </p:spPr>
        <p:txBody>
          <a:bodyPr vert="horz" wrap="none" lIns="90000" tIns="45000" rIns="90000" bIns="45000" anchor="ctr"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Features</a:t>
            </a:r>
          </a:p>
        </p:txBody>
      </p:sp>
      <p:pic>
        <p:nvPicPr>
          <p:cNvPr id="38" name="Picture 37">
            <a:extLst>
              <a:ext uri="{FF2B5EF4-FFF2-40B4-BE49-F238E27FC236}">
                <a16:creationId xmlns:a16="http://schemas.microsoft.com/office/drawing/2014/main" id="{1F356B35-F1E2-4E08-BEEE-A8EC613DBFD7}"/>
              </a:ext>
            </a:extLst>
          </p:cNvPr>
          <p:cNvPicPr>
            <a:picLocks noChangeAspect="1"/>
          </p:cNvPicPr>
          <p:nvPr/>
        </p:nvPicPr>
        <p:blipFill>
          <a:blip r:embed="rId3">
            <a:lum/>
            <a:alphaModFix/>
          </a:blip>
          <a:srcRect/>
          <a:stretch>
            <a:fillRect/>
          </a:stretch>
        </p:blipFill>
        <p:spPr>
          <a:xfrm>
            <a:off x="2331359" y="3987720"/>
            <a:ext cx="653400" cy="576000"/>
          </a:xfrm>
          <a:prstGeom prst="rect">
            <a:avLst/>
          </a:prstGeom>
          <a:noFill/>
          <a:ln>
            <a:noFill/>
          </a:ln>
        </p:spPr>
      </p:pic>
      <p:pic>
        <p:nvPicPr>
          <p:cNvPr id="39" name="Picture 38">
            <a:extLst>
              <a:ext uri="{FF2B5EF4-FFF2-40B4-BE49-F238E27FC236}">
                <a16:creationId xmlns:a16="http://schemas.microsoft.com/office/drawing/2014/main" id="{194FB474-F063-4113-955B-1245252FFD75}"/>
              </a:ext>
            </a:extLst>
          </p:cNvPr>
          <p:cNvPicPr>
            <a:picLocks noChangeAspect="1"/>
          </p:cNvPicPr>
          <p:nvPr/>
        </p:nvPicPr>
        <p:blipFill>
          <a:blip r:embed="rId4">
            <a:lum/>
            <a:alphaModFix/>
          </a:blip>
          <a:srcRect/>
          <a:stretch>
            <a:fillRect/>
          </a:stretch>
        </p:blipFill>
        <p:spPr>
          <a:xfrm>
            <a:off x="2885400" y="5892120"/>
            <a:ext cx="653400" cy="576000"/>
          </a:xfrm>
          <a:prstGeom prst="rect">
            <a:avLst/>
          </a:prstGeom>
          <a:noFill/>
          <a:ln>
            <a:noFill/>
          </a:ln>
        </p:spPr>
      </p:pic>
      <p:pic>
        <p:nvPicPr>
          <p:cNvPr id="40" name="Picture 39">
            <a:extLst>
              <a:ext uri="{FF2B5EF4-FFF2-40B4-BE49-F238E27FC236}">
                <a16:creationId xmlns:a16="http://schemas.microsoft.com/office/drawing/2014/main" id="{255486B9-B3FF-4433-99D7-0490F1FD9EF1}"/>
              </a:ext>
            </a:extLst>
          </p:cNvPr>
          <p:cNvPicPr>
            <a:picLocks noChangeAspect="1"/>
          </p:cNvPicPr>
          <p:nvPr/>
        </p:nvPicPr>
        <p:blipFill>
          <a:blip r:embed="rId5">
            <a:lum/>
            <a:alphaModFix/>
          </a:blip>
          <a:srcRect/>
          <a:stretch>
            <a:fillRect/>
          </a:stretch>
        </p:blipFill>
        <p:spPr>
          <a:xfrm>
            <a:off x="3987719" y="7242120"/>
            <a:ext cx="653400" cy="576000"/>
          </a:xfrm>
          <a:prstGeom prst="rect">
            <a:avLst/>
          </a:prstGeom>
          <a:noFill/>
          <a:ln>
            <a:noFill/>
          </a:ln>
        </p:spPr>
      </p:pic>
      <p:pic>
        <p:nvPicPr>
          <p:cNvPr id="41" name="Picture 40">
            <a:extLst>
              <a:ext uri="{FF2B5EF4-FFF2-40B4-BE49-F238E27FC236}">
                <a16:creationId xmlns:a16="http://schemas.microsoft.com/office/drawing/2014/main" id="{603DE54C-EBF4-469D-9CFA-52D0A3E454AE}"/>
              </a:ext>
            </a:extLst>
          </p:cNvPr>
          <p:cNvPicPr>
            <a:picLocks noChangeAspect="1"/>
          </p:cNvPicPr>
          <p:nvPr/>
        </p:nvPicPr>
        <p:blipFill>
          <a:blip r:embed="rId6">
            <a:lum/>
            <a:alphaModFix/>
          </a:blip>
          <a:srcRect/>
          <a:stretch>
            <a:fillRect/>
          </a:stretch>
        </p:blipFill>
        <p:spPr>
          <a:xfrm>
            <a:off x="2080080" y="6468120"/>
            <a:ext cx="653400" cy="576000"/>
          </a:xfrm>
          <a:prstGeom prst="rect">
            <a:avLst/>
          </a:prstGeom>
          <a:noFill/>
          <a:ln>
            <a:noFill/>
          </a:ln>
        </p:spPr>
      </p:pic>
      <p:pic>
        <p:nvPicPr>
          <p:cNvPr id="42" name="Picture 41">
            <a:extLst>
              <a:ext uri="{FF2B5EF4-FFF2-40B4-BE49-F238E27FC236}">
                <a16:creationId xmlns:a16="http://schemas.microsoft.com/office/drawing/2014/main" id="{A0C03784-AD05-4E79-92D7-D0BE235EE1C6}"/>
              </a:ext>
            </a:extLst>
          </p:cNvPr>
          <p:cNvPicPr>
            <a:picLocks noChangeAspect="1"/>
          </p:cNvPicPr>
          <p:nvPr/>
        </p:nvPicPr>
        <p:blipFill>
          <a:blip r:embed="rId7">
            <a:lum/>
            <a:alphaModFix/>
          </a:blip>
          <a:srcRect/>
          <a:stretch>
            <a:fillRect/>
          </a:stretch>
        </p:blipFill>
        <p:spPr>
          <a:xfrm>
            <a:off x="2107080" y="5781239"/>
            <a:ext cx="653400" cy="576000"/>
          </a:xfrm>
          <a:prstGeom prst="rect">
            <a:avLst/>
          </a:prstGeom>
          <a:noFill/>
          <a:ln>
            <a:noFill/>
          </a:ln>
        </p:spPr>
      </p:pic>
      <p:pic>
        <p:nvPicPr>
          <p:cNvPr id="43" name="Picture 42">
            <a:extLst>
              <a:ext uri="{FF2B5EF4-FFF2-40B4-BE49-F238E27FC236}">
                <a16:creationId xmlns:a16="http://schemas.microsoft.com/office/drawing/2014/main" id="{A0391472-6E3F-471C-BEF4-316D35C65399}"/>
              </a:ext>
            </a:extLst>
          </p:cNvPr>
          <p:cNvPicPr>
            <a:picLocks noChangeAspect="1"/>
          </p:cNvPicPr>
          <p:nvPr/>
        </p:nvPicPr>
        <p:blipFill>
          <a:blip r:embed="rId3">
            <a:lum/>
            <a:alphaModFix/>
          </a:blip>
          <a:srcRect/>
          <a:stretch>
            <a:fillRect/>
          </a:stretch>
        </p:blipFill>
        <p:spPr>
          <a:xfrm>
            <a:off x="2958120" y="6578640"/>
            <a:ext cx="653400" cy="576000"/>
          </a:xfrm>
          <a:prstGeom prst="rect">
            <a:avLst/>
          </a:prstGeom>
          <a:noFill/>
          <a:ln>
            <a:noFill/>
          </a:ln>
        </p:spPr>
      </p:pic>
      <p:pic>
        <p:nvPicPr>
          <p:cNvPr id="44" name="Picture 43">
            <a:extLst>
              <a:ext uri="{FF2B5EF4-FFF2-40B4-BE49-F238E27FC236}">
                <a16:creationId xmlns:a16="http://schemas.microsoft.com/office/drawing/2014/main" id="{326D47A5-63CB-4F42-A9A2-658DB6316840}"/>
              </a:ext>
            </a:extLst>
          </p:cNvPr>
          <p:cNvPicPr>
            <a:picLocks noChangeAspect="1"/>
          </p:cNvPicPr>
          <p:nvPr/>
        </p:nvPicPr>
        <p:blipFill>
          <a:blip r:embed="rId4">
            <a:lum/>
            <a:alphaModFix/>
          </a:blip>
          <a:srcRect/>
          <a:stretch>
            <a:fillRect/>
          </a:stretch>
        </p:blipFill>
        <p:spPr>
          <a:xfrm>
            <a:off x="3888360" y="6578640"/>
            <a:ext cx="653400" cy="576000"/>
          </a:xfrm>
          <a:prstGeom prst="rect">
            <a:avLst/>
          </a:prstGeom>
          <a:noFill/>
          <a:ln>
            <a:noFill/>
          </a:ln>
        </p:spPr>
      </p:pic>
      <p:pic>
        <p:nvPicPr>
          <p:cNvPr id="45" name="Picture 44">
            <a:extLst>
              <a:ext uri="{FF2B5EF4-FFF2-40B4-BE49-F238E27FC236}">
                <a16:creationId xmlns:a16="http://schemas.microsoft.com/office/drawing/2014/main" id="{549CC733-7ACD-4D89-B70D-40F6156BD9B5}"/>
              </a:ext>
            </a:extLst>
          </p:cNvPr>
          <p:cNvPicPr>
            <a:picLocks noChangeAspect="1"/>
          </p:cNvPicPr>
          <p:nvPr/>
        </p:nvPicPr>
        <p:blipFill>
          <a:blip r:embed="rId5">
            <a:lum/>
            <a:alphaModFix/>
          </a:blip>
          <a:srcRect/>
          <a:stretch>
            <a:fillRect/>
          </a:stretch>
        </p:blipFill>
        <p:spPr>
          <a:xfrm>
            <a:off x="4363200" y="5917680"/>
            <a:ext cx="653400" cy="576000"/>
          </a:xfrm>
          <a:prstGeom prst="rect">
            <a:avLst/>
          </a:prstGeom>
          <a:noFill/>
          <a:ln>
            <a:noFill/>
          </a:ln>
        </p:spPr>
      </p:pic>
      <p:pic>
        <p:nvPicPr>
          <p:cNvPr id="46" name="Picture 45">
            <a:extLst>
              <a:ext uri="{FF2B5EF4-FFF2-40B4-BE49-F238E27FC236}">
                <a16:creationId xmlns:a16="http://schemas.microsoft.com/office/drawing/2014/main" id="{9F8AE858-61CD-468F-B807-5241A50F2C8C}"/>
              </a:ext>
            </a:extLst>
          </p:cNvPr>
          <p:cNvPicPr>
            <a:picLocks noChangeAspect="1"/>
          </p:cNvPicPr>
          <p:nvPr/>
        </p:nvPicPr>
        <p:blipFill>
          <a:blip r:embed="rId6">
            <a:lum/>
            <a:alphaModFix/>
          </a:blip>
          <a:srcRect/>
          <a:stretch>
            <a:fillRect/>
          </a:stretch>
        </p:blipFill>
        <p:spPr>
          <a:xfrm>
            <a:off x="1631520" y="3680280"/>
            <a:ext cx="653400" cy="576000"/>
          </a:xfrm>
          <a:prstGeom prst="rect">
            <a:avLst/>
          </a:prstGeom>
          <a:noFill/>
          <a:ln>
            <a:noFill/>
          </a:ln>
        </p:spPr>
      </p:pic>
      <p:pic>
        <p:nvPicPr>
          <p:cNvPr id="47" name="Picture 46">
            <a:extLst>
              <a:ext uri="{FF2B5EF4-FFF2-40B4-BE49-F238E27FC236}">
                <a16:creationId xmlns:a16="http://schemas.microsoft.com/office/drawing/2014/main" id="{F8C8D939-5436-40A4-ABAC-FC702B9E0799}"/>
              </a:ext>
            </a:extLst>
          </p:cNvPr>
          <p:cNvPicPr>
            <a:picLocks noChangeAspect="1"/>
          </p:cNvPicPr>
          <p:nvPr/>
        </p:nvPicPr>
        <p:blipFill>
          <a:blip r:embed="rId7">
            <a:lum/>
            <a:alphaModFix/>
          </a:blip>
          <a:srcRect/>
          <a:stretch>
            <a:fillRect/>
          </a:stretch>
        </p:blipFill>
        <p:spPr>
          <a:xfrm>
            <a:off x="4489199" y="3901319"/>
            <a:ext cx="653040" cy="576000"/>
          </a:xfrm>
          <a:prstGeom prst="rect">
            <a:avLst/>
          </a:prstGeom>
          <a:noFill/>
          <a:ln>
            <a:noFill/>
          </a:ln>
        </p:spPr>
      </p:pic>
      <p:pic>
        <p:nvPicPr>
          <p:cNvPr id="48" name="Picture 47">
            <a:extLst>
              <a:ext uri="{FF2B5EF4-FFF2-40B4-BE49-F238E27FC236}">
                <a16:creationId xmlns:a16="http://schemas.microsoft.com/office/drawing/2014/main" id="{172B7AEF-923B-421D-A0A6-9D4339AE7CCA}"/>
              </a:ext>
            </a:extLst>
          </p:cNvPr>
          <p:cNvPicPr>
            <a:picLocks noChangeAspect="1"/>
          </p:cNvPicPr>
          <p:nvPr/>
        </p:nvPicPr>
        <p:blipFill>
          <a:blip r:embed="rId3">
            <a:lum/>
            <a:alphaModFix/>
          </a:blip>
          <a:srcRect/>
          <a:stretch>
            <a:fillRect/>
          </a:stretch>
        </p:blipFill>
        <p:spPr>
          <a:xfrm>
            <a:off x="5267520" y="6056640"/>
            <a:ext cx="653400" cy="576000"/>
          </a:xfrm>
          <a:prstGeom prst="rect">
            <a:avLst/>
          </a:prstGeom>
          <a:noFill/>
          <a:ln>
            <a:noFill/>
          </a:ln>
        </p:spPr>
      </p:pic>
      <p:pic>
        <p:nvPicPr>
          <p:cNvPr id="49" name="Picture 48">
            <a:extLst>
              <a:ext uri="{FF2B5EF4-FFF2-40B4-BE49-F238E27FC236}">
                <a16:creationId xmlns:a16="http://schemas.microsoft.com/office/drawing/2014/main" id="{EA85F581-00F6-48AF-9F5A-E0A4A400BCD1}"/>
              </a:ext>
            </a:extLst>
          </p:cNvPr>
          <p:cNvPicPr>
            <a:picLocks noChangeAspect="1"/>
          </p:cNvPicPr>
          <p:nvPr/>
        </p:nvPicPr>
        <p:blipFill>
          <a:blip r:embed="rId4">
            <a:lum/>
            <a:alphaModFix/>
          </a:blip>
          <a:srcRect/>
          <a:stretch>
            <a:fillRect/>
          </a:stretch>
        </p:blipFill>
        <p:spPr>
          <a:xfrm>
            <a:off x="2383920" y="7154640"/>
            <a:ext cx="653400" cy="576000"/>
          </a:xfrm>
          <a:prstGeom prst="rect">
            <a:avLst/>
          </a:prstGeom>
          <a:noFill/>
          <a:ln>
            <a:noFill/>
          </a:ln>
        </p:spPr>
      </p:pic>
      <p:pic>
        <p:nvPicPr>
          <p:cNvPr id="50" name="Picture 49">
            <a:extLst>
              <a:ext uri="{FF2B5EF4-FFF2-40B4-BE49-F238E27FC236}">
                <a16:creationId xmlns:a16="http://schemas.microsoft.com/office/drawing/2014/main" id="{D3ED25F3-80BE-413A-8BDB-E9F85A246AB0}"/>
              </a:ext>
            </a:extLst>
          </p:cNvPr>
          <p:cNvPicPr>
            <a:picLocks noChangeAspect="1"/>
          </p:cNvPicPr>
          <p:nvPr/>
        </p:nvPicPr>
        <p:blipFill>
          <a:blip r:embed="rId5">
            <a:lum/>
            <a:alphaModFix/>
          </a:blip>
          <a:srcRect/>
          <a:stretch>
            <a:fillRect/>
          </a:stretch>
        </p:blipFill>
        <p:spPr>
          <a:xfrm>
            <a:off x="4740119" y="6777000"/>
            <a:ext cx="653400" cy="576000"/>
          </a:xfrm>
          <a:prstGeom prst="rect">
            <a:avLst/>
          </a:prstGeom>
          <a:noFill/>
          <a:ln>
            <a:noFill/>
          </a:ln>
        </p:spPr>
      </p:pic>
      <p:pic>
        <p:nvPicPr>
          <p:cNvPr id="51" name="Picture 50">
            <a:extLst>
              <a:ext uri="{FF2B5EF4-FFF2-40B4-BE49-F238E27FC236}">
                <a16:creationId xmlns:a16="http://schemas.microsoft.com/office/drawing/2014/main" id="{CA46780C-FC20-4B21-804D-0CB60552E77F}"/>
              </a:ext>
            </a:extLst>
          </p:cNvPr>
          <p:cNvPicPr>
            <a:picLocks noChangeAspect="1"/>
          </p:cNvPicPr>
          <p:nvPr/>
        </p:nvPicPr>
        <p:blipFill>
          <a:blip r:embed="rId6">
            <a:lum/>
            <a:alphaModFix/>
          </a:blip>
          <a:srcRect/>
          <a:stretch>
            <a:fillRect/>
          </a:stretch>
        </p:blipFill>
        <p:spPr>
          <a:xfrm>
            <a:off x="2007720" y="4919760"/>
            <a:ext cx="653400" cy="576000"/>
          </a:xfrm>
          <a:prstGeom prst="rect">
            <a:avLst/>
          </a:prstGeom>
          <a:noFill/>
          <a:ln>
            <a:noFill/>
          </a:ln>
        </p:spPr>
      </p:pic>
      <p:pic>
        <p:nvPicPr>
          <p:cNvPr id="52" name="Picture 51">
            <a:extLst>
              <a:ext uri="{FF2B5EF4-FFF2-40B4-BE49-F238E27FC236}">
                <a16:creationId xmlns:a16="http://schemas.microsoft.com/office/drawing/2014/main" id="{AB9D2F4E-D520-4BE9-8A06-74A695B0B8E1}"/>
              </a:ext>
            </a:extLst>
          </p:cNvPr>
          <p:cNvPicPr>
            <a:picLocks noChangeAspect="1"/>
          </p:cNvPicPr>
          <p:nvPr/>
        </p:nvPicPr>
        <p:blipFill>
          <a:blip r:embed="rId7">
            <a:lum/>
            <a:alphaModFix/>
          </a:blip>
          <a:srcRect/>
          <a:stretch>
            <a:fillRect/>
          </a:stretch>
        </p:blipFill>
        <p:spPr>
          <a:xfrm>
            <a:off x="3261600" y="7242120"/>
            <a:ext cx="653400" cy="576000"/>
          </a:xfrm>
          <a:prstGeom prst="rect">
            <a:avLst/>
          </a:prstGeom>
          <a:noFill/>
          <a:ln>
            <a:noFill/>
          </a:ln>
        </p:spPr>
      </p:pic>
    </p:spTree>
    <p:extLst>
      <p:ext uri="{BB962C8B-B14F-4D97-AF65-F5344CB8AC3E}">
        <p14:creationId xmlns:p14="http://schemas.microsoft.com/office/powerpoint/2010/main" val="3203426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D2A5F3-99C3-41F0-B4B8-192C199A67D0}"/>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E0C605D2-D07E-4DD6-B288-BA922CE6CE26}"/>
              </a:ext>
            </a:extLst>
          </p:cNvPr>
          <p:cNvSpPr>
            <a:spLocks noGrp="1"/>
          </p:cNvSpPr>
          <p:nvPr>
            <p:ph type="title"/>
          </p:nvPr>
        </p:nvSpPr>
        <p:spPr/>
        <p:txBody>
          <a:bodyPr/>
          <a:lstStyle/>
          <a:p>
            <a:r>
              <a:rPr lang="en-IN" dirty="0"/>
              <a:t>Monolithic Challenges (continued)</a:t>
            </a:r>
          </a:p>
        </p:txBody>
      </p:sp>
      <p:sp>
        <p:nvSpPr>
          <p:cNvPr id="53" name="Content Placeholder 3">
            <a:extLst>
              <a:ext uri="{FF2B5EF4-FFF2-40B4-BE49-F238E27FC236}">
                <a16:creationId xmlns:a16="http://schemas.microsoft.com/office/drawing/2014/main" id="{D096E39F-81B9-451B-9F67-3BBDB8FA008C}"/>
              </a:ext>
            </a:extLst>
          </p:cNvPr>
          <p:cNvSpPr>
            <a:spLocks noGrp="1"/>
          </p:cNvSpPr>
          <p:nvPr>
            <p:ph idx="1"/>
          </p:nvPr>
        </p:nvSpPr>
        <p:spPr>
          <a:xfrm>
            <a:off x="91440" y="3026296"/>
            <a:ext cx="2195821" cy="1475280"/>
          </a:xfrm>
        </p:spPr>
        <p:txBody>
          <a:bodyPr/>
          <a:lstStyle/>
          <a:p>
            <a:r>
              <a:rPr lang="en-US" b="1" dirty="0"/>
              <a:t>Using Teams/Language Constructs</a:t>
            </a:r>
          </a:p>
        </p:txBody>
      </p:sp>
      <p:sp>
        <p:nvSpPr>
          <p:cNvPr id="54" name="Freeform: Shape 53">
            <a:extLst>
              <a:ext uri="{FF2B5EF4-FFF2-40B4-BE49-F238E27FC236}">
                <a16:creationId xmlns:a16="http://schemas.microsoft.com/office/drawing/2014/main" id="{BD1894AE-766B-4DF4-AE83-5D3DCB35A1D6}"/>
              </a:ext>
            </a:extLst>
          </p:cNvPr>
          <p:cNvSpPr/>
          <p:nvPr/>
        </p:nvSpPr>
        <p:spPr>
          <a:xfrm>
            <a:off x="6048001" y="6786360"/>
            <a:ext cx="1912319" cy="525960"/>
          </a:xfrm>
          <a:custGeom>
            <a:avLst/>
            <a:gdLst>
              <a:gd name="f0" fmla="val 10800000"/>
              <a:gd name="f1" fmla="val 5400000"/>
              <a:gd name="f2" fmla="val 16200000"/>
              <a:gd name="f3" fmla="val 180"/>
              <a:gd name="f4" fmla="val w"/>
              <a:gd name="f5" fmla="val h"/>
              <a:gd name="f6" fmla="val 0"/>
              <a:gd name="f7" fmla="val 21600"/>
              <a:gd name="f8" fmla="val 3470"/>
              <a:gd name="f9" fmla="+- 3470 0 0"/>
              <a:gd name="f10" fmla="+- 0 0 10800"/>
              <a:gd name="f11" fmla="val 18130"/>
              <a:gd name="f12" fmla="+- 18130 0 21600"/>
              <a:gd name="f13" fmla="+- 21600 0 10800"/>
              <a:gd name="f14" fmla="+- 0 0 0"/>
              <a:gd name="f15" fmla="*/ f4 1 21600"/>
              <a:gd name="f16" fmla="*/ f5 1 21600"/>
              <a:gd name="f17" fmla="+- 0 0 f8"/>
              <a:gd name="f18" fmla="+- 10800 0 f7"/>
              <a:gd name="f19" fmla="+- 0 0 f1"/>
              <a:gd name="f20" fmla="abs f9"/>
              <a:gd name="f21" fmla="abs f10"/>
              <a:gd name="f22" fmla="?: f10 0 f0"/>
              <a:gd name="f23" fmla="?: f10 f0 0"/>
              <a:gd name="f24" fmla="+- 21600 0 f11"/>
              <a:gd name="f25" fmla="+- 10800 0 f6"/>
              <a:gd name="f26" fmla="abs f12"/>
              <a:gd name="f27" fmla="abs f13"/>
              <a:gd name="f28" fmla="?: f13 0 f0"/>
              <a:gd name="f29" fmla="?: f13 f0 0"/>
              <a:gd name="f30" fmla="*/ f14 f0 1"/>
              <a:gd name="f31" fmla="*/ 1060 f15 1"/>
              <a:gd name="f32" fmla="*/ 20540 f15 1"/>
              <a:gd name="f33" fmla="*/ 18420 f16 1"/>
              <a:gd name="f34" fmla="*/ 3180 f16 1"/>
              <a:gd name="f35" fmla="abs f17"/>
              <a:gd name="f36" fmla="abs f18"/>
              <a:gd name="f37" fmla="?: f17 f19 f1"/>
              <a:gd name="f38" fmla="?: f17 f1 f19"/>
              <a:gd name="f39" fmla="?: f17 f2 f1"/>
              <a:gd name="f40" fmla="?: f17 f1 f2"/>
              <a:gd name="f41" fmla="?: f9 f19 f1"/>
              <a:gd name="f42" fmla="?: f9 f1 f19"/>
              <a:gd name="f43" fmla="?: f9 f23 f22"/>
              <a:gd name="f44" fmla="?: f9 f22 f23"/>
              <a:gd name="f45" fmla="abs f24"/>
              <a:gd name="f46" fmla="abs f25"/>
              <a:gd name="f47" fmla="?: f24 f19 f1"/>
              <a:gd name="f48" fmla="?: f24 f1 f19"/>
              <a:gd name="f49" fmla="?: f24 f2 f1"/>
              <a:gd name="f50" fmla="?: f24 f1 f2"/>
              <a:gd name="f51" fmla="?: f12 f19 f1"/>
              <a:gd name="f52" fmla="?: f12 f1 f19"/>
              <a:gd name="f53" fmla="?: f12 f29 f28"/>
              <a:gd name="f54" fmla="?: f12 f28 f29"/>
              <a:gd name="f55" fmla="*/ 10800 f15 1"/>
              <a:gd name="f56" fmla="*/ 0 f16 1"/>
              <a:gd name="f57" fmla="*/ f30 1 f3"/>
              <a:gd name="f58" fmla="*/ 0 f15 1"/>
              <a:gd name="f59" fmla="*/ 10800 f16 1"/>
              <a:gd name="f60" fmla="*/ 21600 f16 1"/>
              <a:gd name="f61" fmla="*/ 21600 f15 1"/>
              <a:gd name="f62" fmla="?: f17 f40 f39"/>
              <a:gd name="f63" fmla="?: f17 f39 f40"/>
              <a:gd name="f64" fmla="?: f18 f38 f37"/>
              <a:gd name="f65" fmla="?: f10 f43 f44"/>
              <a:gd name="f66" fmla="?: f10 f41 f42"/>
              <a:gd name="f67" fmla="?: f24 f50 f49"/>
              <a:gd name="f68" fmla="?: f24 f49 f50"/>
              <a:gd name="f69" fmla="?: f25 f48 f47"/>
              <a:gd name="f70" fmla="?: f13 f53 f54"/>
              <a:gd name="f71" fmla="?: f13 f51 f52"/>
              <a:gd name="f72" fmla="+- f57 0 f1"/>
              <a:gd name="f73" fmla="?: f18 f63 f62"/>
              <a:gd name="f74" fmla="?: f25 f68 f67"/>
            </a:gdLst>
            <a:ahLst/>
            <a:cxnLst>
              <a:cxn ang="3cd4">
                <a:pos x="hc" y="t"/>
              </a:cxn>
              <a:cxn ang="0">
                <a:pos x="r" y="vc"/>
              </a:cxn>
              <a:cxn ang="cd4">
                <a:pos x="hc" y="b"/>
              </a:cxn>
              <a:cxn ang="cd2">
                <a:pos x="l" y="vc"/>
              </a:cxn>
              <a:cxn ang="f72">
                <a:pos x="f55" y="f56"/>
              </a:cxn>
              <a:cxn ang="f72">
                <a:pos x="f58" y="f59"/>
              </a:cxn>
              <a:cxn ang="f72">
                <a:pos x="f55" y="f60"/>
              </a:cxn>
              <a:cxn ang="f72">
                <a:pos x="f61" y="f59"/>
              </a:cxn>
            </a:cxnLst>
            <a:rect l="f31" t="f34" r="f32" b="f33"/>
            <a:pathLst>
              <a:path w="21600" h="21600">
                <a:moveTo>
                  <a:pt x="f8" y="f7"/>
                </a:moveTo>
                <a:arcTo wR="f35" hR="f36" stAng="f73" swAng="f64"/>
                <a:arcTo wR="f20" hR="f21" stAng="f65" swAng="f66"/>
                <a:lnTo>
                  <a:pt x="f11" y="f6"/>
                </a:lnTo>
                <a:arcTo wR="f45" hR="f46" stAng="f74" swAng="f69"/>
                <a:arcTo wR="f26" hR="f27" stAng="f70" swAng="f71"/>
                <a:close/>
              </a:path>
            </a:pathLst>
          </a:custGeom>
          <a:solidFill>
            <a:srgbClr val="104FD7"/>
          </a:solidFill>
          <a:ln w="0">
            <a:solidFill>
              <a:srgbClr val="808080"/>
            </a:solidFill>
            <a:prstDash val="solid"/>
          </a:ln>
        </p:spPr>
        <p:txBody>
          <a:bodyPr vert="horz" wrap="none" lIns="90000" tIns="45000" rIns="90000" bIns="45000" anchor="ctr"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IBM Plex Sans" panose="020B0503050203000203" pitchFamily="34" charset="0"/>
                <a:ea typeface="Microsoft YaHei" pitchFamily="2"/>
                <a:cs typeface="Mangal" pitchFamily="2"/>
              </a:rPr>
              <a:t>SCM</a:t>
            </a:r>
          </a:p>
        </p:txBody>
      </p:sp>
      <p:pic>
        <p:nvPicPr>
          <p:cNvPr id="55" name="Picture 54">
            <a:extLst>
              <a:ext uri="{FF2B5EF4-FFF2-40B4-BE49-F238E27FC236}">
                <a16:creationId xmlns:a16="http://schemas.microsoft.com/office/drawing/2014/main" id="{59117656-B09C-4044-B144-E8830B88F222}"/>
              </a:ext>
            </a:extLst>
          </p:cNvPr>
          <p:cNvPicPr>
            <a:picLocks noChangeAspect="1"/>
          </p:cNvPicPr>
          <p:nvPr/>
        </p:nvPicPr>
        <p:blipFill>
          <a:blip r:embed="rId3">
            <a:lum/>
            <a:alphaModFix/>
          </a:blip>
          <a:srcRect/>
          <a:stretch>
            <a:fillRect/>
          </a:stretch>
        </p:blipFill>
        <p:spPr>
          <a:xfrm>
            <a:off x="4519081" y="3526200"/>
            <a:ext cx="664200" cy="576000"/>
          </a:xfrm>
          <a:prstGeom prst="rect">
            <a:avLst/>
          </a:prstGeom>
          <a:noFill/>
          <a:ln>
            <a:noFill/>
          </a:ln>
        </p:spPr>
      </p:pic>
      <p:pic>
        <p:nvPicPr>
          <p:cNvPr id="56" name="Picture 55">
            <a:extLst>
              <a:ext uri="{FF2B5EF4-FFF2-40B4-BE49-F238E27FC236}">
                <a16:creationId xmlns:a16="http://schemas.microsoft.com/office/drawing/2014/main" id="{F4229928-8F51-4CAF-AC40-F5614A0185C5}"/>
              </a:ext>
            </a:extLst>
          </p:cNvPr>
          <p:cNvPicPr>
            <a:picLocks noChangeAspect="1"/>
          </p:cNvPicPr>
          <p:nvPr/>
        </p:nvPicPr>
        <p:blipFill>
          <a:blip r:embed="rId4">
            <a:lum/>
            <a:alphaModFix/>
          </a:blip>
          <a:srcRect/>
          <a:stretch>
            <a:fillRect/>
          </a:stretch>
        </p:blipFill>
        <p:spPr>
          <a:xfrm>
            <a:off x="3016080" y="4695840"/>
            <a:ext cx="664200" cy="576000"/>
          </a:xfrm>
          <a:prstGeom prst="rect">
            <a:avLst/>
          </a:prstGeom>
          <a:noFill/>
          <a:ln>
            <a:noFill/>
          </a:ln>
        </p:spPr>
      </p:pic>
      <p:pic>
        <p:nvPicPr>
          <p:cNvPr id="57" name="Picture 56">
            <a:extLst>
              <a:ext uri="{FF2B5EF4-FFF2-40B4-BE49-F238E27FC236}">
                <a16:creationId xmlns:a16="http://schemas.microsoft.com/office/drawing/2014/main" id="{3DEF4D7F-5420-4D0D-8C84-559EB0DFDD07}"/>
              </a:ext>
            </a:extLst>
          </p:cNvPr>
          <p:cNvPicPr>
            <a:picLocks noChangeAspect="1"/>
          </p:cNvPicPr>
          <p:nvPr/>
        </p:nvPicPr>
        <p:blipFill>
          <a:blip r:embed="rId5">
            <a:lum/>
            <a:alphaModFix/>
          </a:blip>
          <a:srcRect/>
          <a:stretch>
            <a:fillRect/>
          </a:stretch>
        </p:blipFill>
        <p:spPr>
          <a:xfrm>
            <a:off x="3934441" y="4014720"/>
            <a:ext cx="664560" cy="576000"/>
          </a:xfrm>
          <a:prstGeom prst="rect">
            <a:avLst/>
          </a:prstGeom>
          <a:noFill/>
          <a:ln>
            <a:noFill/>
          </a:ln>
        </p:spPr>
      </p:pic>
      <p:pic>
        <p:nvPicPr>
          <p:cNvPr id="58" name="Picture 57">
            <a:extLst>
              <a:ext uri="{FF2B5EF4-FFF2-40B4-BE49-F238E27FC236}">
                <a16:creationId xmlns:a16="http://schemas.microsoft.com/office/drawing/2014/main" id="{7239DEA5-5371-47DA-9743-C51F83E3044F}"/>
              </a:ext>
            </a:extLst>
          </p:cNvPr>
          <p:cNvPicPr>
            <a:picLocks noChangeAspect="1"/>
          </p:cNvPicPr>
          <p:nvPr/>
        </p:nvPicPr>
        <p:blipFill>
          <a:blip r:embed="rId6">
            <a:lum/>
            <a:alphaModFix/>
          </a:blip>
          <a:srcRect/>
          <a:stretch>
            <a:fillRect/>
          </a:stretch>
        </p:blipFill>
        <p:spPr>
          <a:xfrm>
            <a:off x="2251081" y="5271840"/>
            <a:ext cx="664200" cy="576000"/>
          </a:xfrm>
          <a:prstGeom prst="rect">
            <a:avLst/>
          </a:prstGeom>
          <a:noFill/>
          <a:ln>
            <a:noFill/>
          </a:ln>
        </p:spPr>
      </p:pic>
      <p:pic>
        <p:nvPicPr>
          <p:cNvPr id="59" name="Picture 58">
            <a:extLst>
              <a:ext uri="{FF2B5EF4-FFF2-40B4-BE49-F238E27FC236}">
                <a16:creationId xmlns:a16="http://schemas.microsoft.com/office/drawing/2014/main" id="{5C84217C-8D9D-40E7-88C8-943756731264}"/>
              </a:ext>
            </a:extLst>
          </p:cNvPr>
          <p:cNvPicPr>
            <a:picLocks noChangeAspect="1"/>
          </p:cNvPicPr>
          <p:nvPr/>
        </p:nvPicPr>
        <p:blipFill>
          <a:blip r:embed="rId7">
            <a:lum/>
            <a:alphaModFix/>
          </a:blip>
          <a:srcRect/>
          <a:stretch>
            <a:fillRect/>
          </a:stretch>
        </p:blipFill>
        <p:spPr>
          <a:xfrm>
            <a:off x="3627001" y="5027400"/>
            <a:ext cx="664560" cy="576000"/>
          </a:xfrm>
          <a:prstGeom prst="rect">
            <a:avLst/>
          </a:prstGeom>
          <a:noFill/>
          <a:ln>
            <a:noFill/>
          </a:ln>
        </p:spPr>
      </p:pic>
      <p:sp>
        <p:nvSpPr>
          <p:cNvPr id="60" name="Freeform: Shape 59">
            <a:extLst>
              <a:ext uri="{FF2B5EF4-FFF2-40B4-BE49-F238E27FC236}">
                <a16:creationId xmlns:a16="http://schemas.microsoft.com/office/drawing/2014/main" id="{32D5ED31-7A72-4B18-8F92-0E181C016060}"/>
              </a:ext>
            </a:extLst>
          </p:cNvPr>
          <p:cNvSpPr/>
          <p:nvPr/>
        </p:nvSpPr>
        <p:spPr>
          <a:xfrm>
            <a:off x="11062800" y="4299480"/>
            <a:ext cx="1147320" cy="2919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E2EDFF"/>
          </a:solidFill>
          <a:ln w="0">
            <a:solidFill>
              <a:srgbClr val="808080"/>
            </a:solidFill>
            <a:prstDash val="solid"/>
          </a:ln>
        </p:spPr>
        <p:txBody>
          <a:bodyPr vert="horz" wrap="none" lIns="90000" tIns="45000" rIns="90000" bIns="45000" anchor="b"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Test</a:t>
            </a:r>
          </a:p>
        </p:txBody>
      </p:sp>
      <p:sp>
        <p:nvSpPr>
          <p:cNvPr id="61" name="Freeform: Shape 60">
            <a:extLst>
              <a:ext uri="{FF2B5EF4-FFF2-40B4-BE49-F238E27FC236}">
                <a16:creationId xmlns:a16="http://schemas.microsoft.com/office/drawing/2014/main" id="{05809BF1-2C0E-4C29-AF36-35856FFB560D}"/>
              </a:ext>
            </a:extLst>
          </p:cNvPr>
          <p:cNvSpPr/>
          <p:nvPr/>
        </p:nvSpPr>
        <p:spPr>
          <a:xfrm>
            <a:off x="13264921" y="4366440"/>
            <a:ext cx="1147680" cy="2828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E2EDFF"/>
          </a:solidFill>
          <a:ln w="0">
            <a:solidFill>
              <a:srgbClr val="808080"/>
            </a:solidFill>
            <a:prstDash val="solid"/>
          </a:ln>
        </p:spPr>
        <p:txBody>
          <a:bodyPr vert="horz" wrap="none" lIns="90000" tIns="45000" rIns="90000" bIns="45000" anchor="b"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Prod</a:t>
            </a:r>
          </a:p>
        </p:txBody>
      </p:sp>
      <p:sp>
        <p:nvSpPr>
          <p:cNvPr id="62" name="Freeform: Shape 61">
            <a:extLst>
              <a:ext uri="{FF2B5EF4-FFF2-40B4-BE49-F238E27FC236}">
                <a16:creationId xmlns:a16="http://schemas.microsoft.com/office/drawing/2014/main" id="{A4E54A0D-40B4-4BF7-9BC3-50087FD1FE6A}"/>
              </a:ext>
            </a:extLst>
          </p:cNvPr>
          <p:cNvSpPr/>
          <p:nvPr/>
        </p:nvSpPr>
        <p:spPr>
          <a:xfrm>
            <a:off x="9405001" y="5516279"/>
            <a:ext cx="1912680" cy="502560"/>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vert="horz" wrap="none" lIns="90000" tIns="45000" rIns="90000" bIns="45000" anchor="ctr"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continuous</a:t>
            </a:r>
          </a:p>
        </p:txBody>
      </p:sp>
      <p:sp>
        <p:nvSpPr>
          <p:cNvPr id="63" name="Freeform: Shape 62">
            <a:extLst>
              <a:ext uri="{FF2B5EF4-FFF2-40B4-BE49-F238E27FC236}">
                <a16:creationId xmlns:a16="http://schemas.microsoft.com/office/drawing/2014/main" id="{1E6A3EE9-D229-4A14-8CA8-440EE3C9E630}"/>
              </a:ext>
            </a:extLst>
          </p:cNvPr>
          <p:cNvSpPr/>
          <p:nvPr/>
        </p:nvSpPr>
        <p:spPr>
          <a:xfrm>
            <a:off x="11815201" y="5516279"/>
            <a:ext cx="1673999" cy="502920"/>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vert="horz" wrap="none" lIns="90000" tIns="45000" rIns="90000" bIns="45000" anchor="ctr"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delivery</a:t>
            </a:r>
          </a:p>
        </p:txBody>
      </p:sp>
      <p:sp>
        <p:nvSpPr>
          <p:cNvPr id="64" name="Straight Connector 63">
            <a:extLst>
              <a:ext uri="{FF2B5EF4-FFF2-40B4-BE49-F238E27FC236}">
                <a16:creationId xmlns:a16="http://schemas.microsoft.com/office/drawing/2014/main" id="{BE6DA142-F4F8-42A3-AB18-5389C5D65BE6}"/>
              </a:ext>
            </a:extLst>
          </p:cNvPr>
          <p:cNvSpPr/>
          <p:nvPr/>
        </p:nvSpPr>
        <p:spPr>
          <a:xfrm>
            <a:off x="5418361" y="4172400"/>
            <a:ext cx="487080" cy="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65" name="Straight Connector 64">
            <a:extLst>
              <a:ext uri="{FF2B5EF4-FFF2-40B4-BE49-F238E27FC236}">
                <a16:creationId xmlns:a16="http://schemas.microsoft.com/office/drawing/2014/main" id="{853997B1-48A4-4736-9A01-1064E594E548}"/>
              </a:ext>
            </a:extLst>
          </p:cNvPr>
          <p:cNvSpPr/>
          <p:nvPr/>
        </p:nvSpPr>
        <p:spPr>
          <a:xfrm>
            <a:off x="9405001" y="5295240"/>
            <a:ext cx="4462560" cy="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66" name="Freeform: Shape 65">
            <a:extLst>
              <a:ext uri="{FF2B5EF4-FFF2-40B4-BE49-F238E27FC236}">
                <a16:creationId xmlns:a16="http://schemas.microsoft.com/office/drawing/2014/main" id="{E37523FA-C237-4B0D-A28D-854344C016B3}"/>
              </a:ext>
            </a:extLst>
          </p:cNvPr>
          <p:cNvSpPr/>
          <p:nvPr/>
        </p:nvSpPr>
        <p:spPr>
          <a:xfrm>
            <a:off x="6048001" y="5626439"/>
            <a:ext cx="1935720" cy="767159"/>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E2EDFF"/>
          </a:solidFill>
          <a:ln w="0">
            <a:solidFill>
              <a:srgbClr val="808080"/>
            </a:solidFill>
            <a:prstDash val="solid"/>
          </a:ln>
        </p:spPr>
        <p:txBody>
          <a:bodyPr vert="horz" wrap="none" lIns="90000" tIns="45000" rIns="90000" bIns="45000" anchor="ctr" anchorCtr="0" compatLnSpc="0"/>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Codebase</a:t>
            </a:r>
          </a:p>
        </p:txBody>
      </p:sp>
      <p:sp>
        <p:nvSpPr>
          <p:cNvPr id="67" name="Freeform: Shape 66">
            <a:extLst>
              <a:ext uri="{FF2B5EF4-FFF2-40B4-BE49-F238E27FC236}">
                <a16:creationId xmlns:a16="http://schemas.microsoft.com/office/drawing/2014/main" id="{DB1B6FC5-43AA-4A2E-B158-805A5A3B5BC1}"/>
              </a:ext>
            </a:extLst>
          </p:cNvPr>
          <p:cNvSpPr/>
          <p:nvPr/>
        </p:nvSpPr>
        <p:spPr>
          <a:xfrm>
            <a:off x="2176560" y="1920240"/>
            <a:ext cx="1912680" cy="774359"/>
          </a:xfrm>
          <a:custGeom>
            <a:avLst/>
            <a:gdLst>
              <a:gd name="f0" fmla="val 10800000"/>
              <a:gd name="f1" fmla="val 5400000"/>
              <a:gd name="f2" fmla="val 180"/>
              <a:gd name="f3" fmla="val w"/>
              <a:gd name="f4" fmla="val h"/>
              <a:gd name="f5" fmla="val 0"/>
              <a:gd name="f6" fmla="val 21600"/>
              <a:gd name="f7" fmla="val 3600"/>
              <a:gd name="f8" fmla="val 1500"/>
              <a:gd name="f9" fmla="val 1800"/>
              <a:gd name="f10" fmla="val 3000"/>
              <a:gd name="f11" fmla="val 14409"/>
              <a:gd name="f12" fmla="val 20100"/>
              <a:gd name="f13" fmla="val 16209"/>
              <a:gd name="f14" fmla="val 18600"/>
              <a:gd name="f15" fmla="val 18009"/>
              <a:gd name="f16" fmla="val 11610"/>
              <a:gd name="f17" fmla="val 17893"/>
              <a:gd name="f18" fmla="val 11472"/>
              <a:gd name="f19" fmla="val 20839"/>
              <a:gd name="f20" fmla="val 4833"/>
              <a:gd name="f21" fmla="val 21528"/>
              <a:gd name="f22" fmla="val 2450"/>
              <a:gd name="f23" fmla="val 21113"/>
              <a:gd name="f24" fmla="val 1591"/>
              <a:gd name="f25" fmla="val 20781"/>
              <a:gd name="f26" fmla="val 20300"/>
              <a:gd name="f27" fmla="+- 0 0 0"/>
              <a:gd name="f28" fmla="*/ f3 1 21600"/>
              <a:gd name="f29" fmla="*/ f4 1 21600"/>
              <a:gd name="f30" fmla="*/ f27 f0 1"/>
              <a:gd name="f31" fmla="*/ 0 f28 1"/>
              <a:gd name="f32" fmla="*/ 18600 f28 1"/>
              <a:gd name="f33" fmla="*/ 18009 f29 1"/>
              <a:gd name="f34" fmla="*/ 3600 f29 1"/>
              <a:gd name="f35" fmla="*/ 10800 f28 1"/>
              <a:gd name="f36" fmla="*/ 0 f29 1"/>
              <a:gd name="f37" fmla="*/ f30 1 f2"/>
              <a:gd name="f38" fmla="*/ 10800 f29 1"/>
              <a:gd name="f39" fmla="*/ 19890 f29 1"/>
              <a:gd name="f40" fmla="*/ 21600 f28 1"/>
              <a:gd name="f41" fmla="+- f37 0 f1"/>
            </a:gdLst>
            <a:ahLst/>
            <a:cxnLst>
              <a:cxn ang="3cd4">
                <a:pos x="hc" y="t"/>
              </a:cxn>
              <a:cxn ang="0">
                <a:pos x="r" y="vc"/>
              </a:cxn>
              <a:cxn ang="cd4">
                <a:pos x="hc" y="b"/>
              </a:cxn>
              <a:cxn ang="cd2">
                <a:pos x="l" y="vc"/>
              </a:cxn>
              <a:cxn ang="f41">
                <a:pos x="f35" y="f36"/>
              </a:cxn>
              <a:cxn ang="f41">
                <a:pos x="f31" y="f38"/>
              </a:cxn>
              <a:cxn ang="f41">
                <a:pos x="f35" y="f39"/>
              </a:cxn>
              <a:cxn ang="f41">
                <a:pos x="f40" y="f38"/>
              </a:cxn>
            </a:cxnLst>
            <a:rect l="f31" t="f34" r="f32" b="f33"/>
            <a:pathLst>
              <a:path w="21600" h="21600">
                <a:moveTo>
                  <a:pt x="f5" y="f7"/>
                </a:moveTo>
                <a:lnTo>
                  <a:pt x="f8" y="f7"/>
                </a:lnTo>
                <a:lnTo>
                  <a:pt x="f8" y="f9"/>
                </a:lnTo>
                <a:lnTo>
                  <a:pt x="f10" y="f9"/>
                </a:lnTo>
                <a:lnTo>
                  <a:pt x="f10" y="f5"/>
                </a:lnTo>
                <a:lnTo>
                  <a:pt x="f6" y="f5"/>
                </a:lnTo>
                <a:lnTo>
                  <a:pt x="f6" y="f11"/>
                </a:lnTo>
                <a:lnTo>
                  <a:pt x="f12" y="f11"/>
                </a:lnTo>
                <a:lnTo>
                  <a:pt x="f12" y="f13"/>
                </a:lnTo>
                <a:lnTo>
                  <a:pt x="f14" y="f13"/>
                </a:lnTo>
                <a:lnTo>
                  <a:pt x="f14" y="f15"/>
                </a:lnTo>
                <a:cubicBezTo>
                  <a:pt x="f16" y="f17"/>
                  <a:pt x="f18" y="f19"/>
                  <a:pt x="f20" y="f21"/>
                </a:cubicBezTo>
                <a:cubicBezTo>
                  <a:pt x="f22" y="f23"/>
                  <a:pt x="f24" y="f25"/>
                  <a:pt x="f5" y="f26"/>
                </a:cubicBezTo>
                <a:close/>
              </a:path>
              <a:path w="21600" h="21600" fill="none">
                <a:moveTo>
                  <a:pt x="f8" y="f7"/>
                </a:moveTo>
                <a:lnTo>
                  <a:pt x="f14" y="f7"/>
                </a:lnTo>
                <a:lnTo>
                  <a:pt x="f14" y="f13"/>
                </a:lnTo>
              </a:path>
              <a:path w="21600" h="21600" fill="none">
                <a:moveTo>
                  <a:pt x="f10" y="f9"/>
                </a:moveTo>
                <a:lnTo>
                  <a:pt x="f12" y="f9"/>
                </a:lnTo>
                <a:lnTo>
                  <a:pt x="f12" y="f11"/>
                </a:lnTo>
              </a:path>
            </a:pathLst>
          </a:custGeom>
          <a:solidFill>
            <a:srgbClr val="FFFFCC"/>
          </a:solidFill>
          <a:ln w="0">
            <a:solidFill>
              <a:srgbClr val="808080"/>
            </a:solidFill>
            <a:prstDash val="solid"/>
          </a:ln>
        </p:spPr>
        <p:txBody>
          <a:bodyPr vert="horz" wrap="none" lIns="90000" tIns="45000" rIns="90000" bIns="45000" anchor="ctr"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Features</a:t>
            </a:r>
          </a:p>
        </p:txBody>
      </p:sp>
      <p:sp>
        <p:nvSpPr>
          <p:cNvPr id="68" name="Freeform: Shape 67">
            <a:extLst>
              <a:ext uri="{FF2B5EF4-FFF2-40B4-BE49-F238E27FC236}">
                <a16:creationId xmlns:a16="http://schemas.microsoft.com/office/drawing/2014/main" id="{0F408626-1151-48C8-86F2-5765DCFCDE03}"/>
              </a:ext>
            </a:extLst>
          </p:cNvPr>
          <p:cNvSpPr/>
          <p:nvPr/>
        </p:nvSpPr>
        <p:spPr>
          <a:xfrm>
            <a:off x="4471561" y="1920240"/>
            <a:ext cx="1912680" cy="774359"/>
          </a:xfrm>
          <a:custGeom>
            <a:avLst/>
            <a:gdLst>
              <a:gd name="f0" fmla="val 10800000"/>
              <a:gd name="f1" fmla="val 5400000"/>
              <a:gd name="f2" fmla="val 180"/>
              <a:gd name="f3" fmla="val w"/>
              <a:gd name="f4" fmla="val h"/>
              <a:gd name="f5" fmla="val 0"/>
              <a:gd name="f6" fmla="val 21600"/>
              <a:gd name="f7" fmla="val 3600"/>
              <a:gd name="f8" fmla="val 1500"/>
              <a:gd name="f9" fmla="val 1800"/>
              <a:gd name="f10" fmla="val 3000"/>
              <a:gd name="f11" fmla="val 14409"/>
              <a:gd name="f12" fmla="val 20100"/>
              <a:gd name="f13" fmla="val 16209"/>
              <a:gd name="f14" fmla="val 18600"/>
              <a:gd name="f15" fmla="val 18009"/>
              <a:gd name="f16" fmla="val 11610"/>
              <a:gd name="f17" fmla="val 17893"/>
              <a:gd name="f18" fmla="val 11472"/>
              <a:gd name="f19" fmla="val 20839"/>
              <a:gd name="f20" fmla="val 4833"/>
              <a:gd name="f21" fmla="val 21528"/>
              <a:gd name="f22" fmla="val 2450"/>
              <a:gd name="f23" fmla="val 21113"/>
              <a:gd name="f24" fmla="val 1591"/>
              <a:gd name="f25" fmla="val 20781"/>
              <a:gd name="f26" fmla="val 20300"/>
              <a:gd name="f27" fmla="+- 0 0 0"/>
              <a:gd name="f28" fmla="*/ f3 1 21600"/>
              <a:gd name="f29" fmla="*/ f4 1 21600"/>
              <a:gd name="f30" fmla="*/ f27 f0 1"/>
              <a:gd name="f31" fmla="*/ 0 f28 1"/>
              <a:gd name="f32" fmla="*/ 18600 f28 1"/>
              <a:gd name="f33" fmla="*/ 18009 f29 1"/>
              <a:gd name="f34" fmla="*/ 3600 f29 1"/>
              <a:gd name="f35" fmla="*/ 10800 f28 1"/>
              <a:gd name="f36" fmla="*/ 0 f29 1"/>
              <a:gd name="f37" fmla="*/ f30 1 f2"/>
              <a:gd name="f38" fmla="*/ 10800 f29 1"/>
              <a:gd name="f39" fmla="*/ 19890 f29 1"/>
              <a:gd name="f40" fmla="*/ 21600 f28 1"/>
              <a:gd name="f41" fmla="+- f37 0 f1"/>
            </a:gdLst>
            <a:ahLst/>
            <a:cxnLst>
              <a:cxn ang="3cd4">
                <a:pos x="hc" y="t"/>
              </a:cxn>
              <a:cxn ang="0">
                <a:pos x="r" y="vc"/>
              </a:cxn>
              <a:cxn ang="cd4">
                <a:pos x="hc" y="b"/>
              </a:cxn>
              <a:cxn ang="cd2">
                <a:pos x="l" y="vc"/>
              </a:cxn>
              <a:cxn ang="f41">
                <a:pos x="f35" y="f36"/>
              </a:cxn>
              <a:cxn ang="f41">
                <a:pos x="f31" y="f38"/>
              </a:cxn>
              <a:cxn ang="f41">
                <a:pos x="f35" y="f39"/>
              </a:cxn>
              <a:cxn ang="f41">
                <a:pos x="f40" y="f38"/>
              </a:cxn>
            </a:cxnLst>
            <a:rect l="f31" t="f34" r="f32" b="f33"/>
            <a:pathLst>
              <a:path w="21600" h="21600">
                <a:moveTo>
                  <a:pt x="f5" y="f7"/>
                </a:moveTo>
                <a:lnTo>
                  <a:pt x="f8" y="f7"/>
                </a:lnTo>
                <a:lnTo>
                  <a:pt x="f8" y="f9"/>
                </a:lnTo>
                <a:lnTo>
                  <a:pt x="f10" y="f9"/>
                </a:lnTo>
                <a:lnTo>
                  <a:pt x="f10" y="f5"/>
                </a:lnTo>
                <a:lnTo>
                  <a:pt x="f6" y="f5"/>
                </a:lnTo>
                <a:lnTo>
                  <a:pt x="f6" y="f11"/>
                </a:lnTo>
                <a:lnTo>
                  <a:pt x="f12" y="f11"/>
                </a:lnTo>
                <a:lnTo>
                  <a:pt x="f12" y="f13"/>
                </a:lnTo>
                <a:lnTo>
                  <a:pt x="f14" y="f13"/>
                </a:lnTo>
                <a:lnTo>
                  <a:pt x="f14" y="f15"/>
                </a:lnTo>
                <a:cubicBezTo>
                  <a:pt x="f16" y="f17"/>
                  <a:pt x="f18" y="f19"/>
                  <a:pt x="f20" y="f21"/>
                </a:cubicBezTo>
                <a:cubicBezTo>
                  <a:pt x="f22" y="f23"/>
                  <a:pt x="f24" y="f25"/>
                  <a:pt x="f5" y="f26"/>
                </a:cubicBezTo>
                <a:close/>
              </a:path>
              <a:path w="21600" h="21600" fill="none">
                <a:moveTo>
                  <a:pt x="f8" y="f7"/>
                </a:moveTo>
                <a:lnTo>
                  <a:pt x="f14" y="f7"/>
                </a:lnTo>
                <a:lnTo>
                  <a:pt x="f14" y="f13"/>
                </a:lnTo>
              </a:path>
              <a:path w="21600" h="21600" fill="none">
                <a:moveTo>
                  <a:pt x="f10" y="f9"/>
                </a:moveTo>
                <a:lnTo>
                  <a:pt x="f12" y="f9"/>
                </a:lnTo>
                <a:lnTo>
                  <a:pt x="f12" y="f11"/>
                </a:lnTo>
              </a:path>
            </a:pathLst>
          </a:custGeom>
          <a:solidFill>
            <a:srgbClr val="FFFFCC"/>
          </a:solidFill>
          <a:ln w="0">
            <a:solidFill>
              <a:srgbClr val="808080"/>
            </a:solidFill>
            <a:prstDash val="solid"/>
          </a:ln>
        </p:spPr>
        <p:txBody>
          <a:bodyPr vert="horz" wrap="none" lIns="90000" tIns="45000" rIns="90000" bIns="45000" anchor="ctr"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Features</a:t>
            </a:r>
          </a:p>
        </p:txBody>
      </p:sp>
      <p:sp>
        <p:nvSpPr>
          <p:cNvPr id="69" name="Freeform: Shape 68">
            <a:extLst>
              <a:ext uri="{FF2B5EF4-FFF2-40B4-BE49-F238E27FC236}">
                <a16:creationId xmlns:a16="http://schemas.microsoft.com/office/drawing/2014/main" id="{8655904B-6CFA-44CF-BE41-B67FEDD287FA}"/>
              </a:ext>
            </a:extLst>
          </p:cNvPr>
          <p:cNvSpPr/>
          <p:nvPr/>
        </p:nvSpPr>
        <p:spPr>
          <a:xfrm>
            <a:off x="2941560" y="2529720"/>
            <a:ext cx="1912680" cy="774359"/>
          </a:xfrm>
          <a:custGeom>
            <a:avLst/>
            <a:gdLst>
              <a:gd name="f0" fmla="val 10800000"/>
              <a:gd name="f1" fmla="val 5400000"/>
              <a:gd name="f2" fmla="val 180"/>
              <a:gd name="f3" fmla="val w"/>
              <a:gd name="f4" fmla="val h"/>
              <a:gd name="f5" fmla="val 0"/>
              <a:gd name="f6" fmla="val 21600"/>
              <a:gd name="f7" fmla="val 3600"/>
              <a:gd name="f8" fmla="val 1500"/>
              <a:gd name="f9" fmla="val 1800"/>
              <a:gd name="f10" fmla="val 3000"/>
              <a:gd name="f11" fmla="val 14409"/>
              <a:gd name="f12" fmla="val 20100"/>
              <a:gd name="f13" fmla="val 16209"/>
              <a:gd name="f14" fmla="val 18600"/>
              <a:gd name="f15" fmla="val 18009"/>
              <a:gd name="f16" fmla="val 11610"/>
              <a:gd name="f17" fmla="val 17893"/>
              <a:gd name="f18" fmla="val 11472"/>
              <a:gd name="f19" fmla="val 20839"/>
              <a:gd name="f20" fmla="val 4833"/>
              <a:gd name="f21" fmla="val 21528"/>
              <a:gd name="f22" fmla="val 2450"/>
              <a:gd name="f23" fmla="val 21113"/>
              <a:gd name="f24" fmla="val 1591"/>
              <a:gd name="f25" fmla="val 20781"/>
              <a:gd name="f26" fmla="val 20300"/>
              <a:gd name="f27" fmla="+- 0 0 0"/>
              <a:gd name="f28" fmla="*/ f3 1 21600"/>
              <a:gd name="f29" fmla="*/ f4 1 21600"/>
              <a:gd name="f30" fmla="*/ f27 f0 1"/>
              <a:gd name="f31" fmla="*/ 0 f28 1"/>
              <a:gd name="f32" fmla="*/ 18600 f28 1"/>
              <a:gd name="f33" fmla="*/ 18009 f29 1"/>
              <a:gd name="f34" fmla="*/ 3600 f29 1"/>
              <a:gd name="f35" fmla="*/ 10800 f28 1"/>
              <a:gd name="f36" fmla="*/ 0 f29 1"/>
              <a:gd name="f37" fmla="*/ f30 1 f2"/>
              <a:gd name="f38" fmla="*/ 10800 f29 1"/>
              <a:gd name="f39" fmla="*/ 19890 f29 1"/>
              <a:gd name="f40" fmla="*/ 21600 f28 1"/>
              <a:gd name="f41" fmla="+- f37 0 f1"/>
            </a:gdLst>
            <a:ahLst/>
            <a:cxnLst>
              <a:cxn ang="3cd4">
                <a:pos x="hc" y="t"/>
              </a:cxn>
              <a:cxn ang="0">
                <a:pos x="r" y="vc"/>
              </a:cxn>
              <a:cxn ang="cd4">
                <a:pos x="hc" y="b"/>
              </a:cxn>
              <a:cxn ang="cd2">
                <a:pos x="l" y="vc"/>
              </a:cxn>
              <a:cxn ang="f41">
                <a:pos x="f35" y="f36"/>
              </a:cxn>
              <a:cxn ang="f41">
                <a:pos x="f31" y="f38"/>
              </a:cxn>
              <a:cxn ang="f41">
                <a:pos x="f35" y="f39"/>
              </a:cxn>
              <a:cxn ang="f41">
                <a:pos x="f40" y="f38"/>
              </a:cxn>
            </a:cxnLst>
            <a:rect l="f31" t="f34" r="f32" b="f33"/>
            <a:pathLst>
              <a:path w="21600" h="21600">
                <a:moveTo>
                  <a:pt x="f5" y="f7"/>
                </a:moveTo>
                <a:lnTo>
                  <a:pt x="f8" y="f7"/>
                </a:lnTo>
                <a:lnTo>
                  <a:pt x="f8" y="f9"/>
                </a:lnTo>
                <a:lnTo>
                  <a:pt x="f10" y="f9"/>
                </a:lnTo>
                <a:lnTo>
                  <a:pt x="f10" y="f5"/>
                </a:lnTo>
                <a:lnTo>
                  <a:pt x="f6" y="f5"/>
                </a:lnTo>
                <a:lnTo>
                  <a:pt x="f6" y="f11"/>
                </a:lnTo>
                <a:lnTo>
                  <a:pt x="f12" y="f11"/>
                </a:lnTo>
                <a:lnTo>
                  <a:pt x="f12" y="f13"/>
                </a:lnTo>
                <a:lnTo>
                  <a:pt x="f14" y="f13"/>
                </a:lnTo>
                <a:lnTo>
                  <a:pt x="f14" y="f15"/>
                </a:lnTo>
                <a:cubicBezTo>
                  <a:pt x="f16" y="f17"/>
                  <a:pt x="f18" y="f19"/>
                  <a:pt x="f20" y="f21"/>
                </a:cubicBezTo>
                <a:cubicBezTo>
                  <a:pt x="f22" y="f23"/>
                  <a:pt x="f24" y="f25"/>
                  <a:pt x="f5" y="f26"/>
                </a:cubicBezTo>
                <a:close/>
              </a:path>
              <a:path w="21600" h="21600" fill="none">
                <a:moveTo>
                  <a:pt x="f8" y="f7"/>
                </a:moveTo>
                <a:lnTo>
                  <a:pt x="f14" y="f7"/>
                </a:lnTo>
                <a:lnTo>
                  <a:pt x="f14" y="f13"/>
                </a:lnTo>
              </a:path>
              <a:path w="21600" h="21600" fill="none">
                <a:moveTo>
                  <a:pt x="f10" y="f9"/>
                </a:moveTo>
                <a:lnTo>
                  <a:pt x="f12" y="f9"/>
                </a:lnTo>
                <a:lnTo>
                  <a:pt x="f12" y="f11"/>
                </a:lnTo>
              </a:path>
            </a:pathLst>
          </a:custGeom>
          <a:solidFill>
            <a:srgbClr val="FFFFCC"/>
          </a:solidFill>
          <a:ln w="0">
            <a:solidFill>
              <a:srgbClr val="808080"/>
            </a:solidFill>
            <a:prstDash val="solid"/>
          </a:ln>
        </p:spPr>
        <p:txBody>
          <a:bodyPr vert="horz" wrap="none" lIns="90000" tIns="45000" rIns="90000" bIns="45000" anchor="ctr"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Features</a:t>
            </a:r>
          </a:p>
        </p:txBody>
      </p:sp>
      <p:pic>
        <p:nvPicPr>
          <p:cNvPr id="70" name="Picture 69">
            <a:extLst>
              <a:ext uri="{FF2B5EF4-FFF2-40B4-BE49-F238E27FC236}">
                <a16:creationId xmlns:a16="http://schemas.microsoft.com/office/drawing/2014/main" id="{9D771D68-608E-471D-B107-0F0CD32BD221}"/>
              </a:ext>
            </a:extLst>
          </p:cNvPr>
          <p:cNvPicPr>
            <a:picLocks noChangeAspect="1"/>
          </p:cNvPicPr>
          <p:nvPr/>
        </p:nvPicPr>
        <p:blipFill>
          <a:blip r:embed="rId3">
            <a:lum/>
            <a:alphaModFix/>
          </a:blip>
          <a:srcRect/>
          <a:stretch>
            <a:fillRect/>
          </a:stretch>
        </p:blipFill>
        <p:spPr>
          <a:xfrm>
            <a:off x="3297241" y="3904200"/>
            <a:ext cx="664200" cy="576000"/>
          </a:xfrm>
          <a:prstGeom prst="rect">
            <a:avLst/>
          </a:prstGeom>
          <a:noFill/>
          <a:ln>
            <a:noFill/>
          </a:ln>
        </p:spPr>
      </p:pic>
      <p:pic>
        <p:nvPicPr>
          <p:cNvPr id="71" name="Picture 70">
            <a:extLst>
              <a:ext uri="{FF2B5EF4-FFF2-40B4-BE49-F238E27FC236}">
                <a16:creationId xmlns:a16="http://schemas.microsoft.com/office/drawing/2014/main" id="{3DF9CE09-1B99-4D7A-9E83-C6231D343C00}"/>
              </a:ext>
            </a:extLst>
          </p:cNvPr>
          <p:cNvPicPr>
            <a:picLocks noChangeAspect="1"/>
          </p:cNvPicPr>
          <p:nvPr/>
        </p:nvPicPr>
        <p:blipFill>
          <a:blip r:embed="rId4">
            <a:lum/>
            <a:alphaModFix/>
          </a:blip>
          <a:srcRect/>
          <a:stretch>
            <a:fillRect/>
          </a:stretch>
        </p:blipFill>
        <p:spPr>
          <a:xfrm>
            <a:off x="4291201" y="5271840"/>
            <a:ext cx="664200" cy="576000"/>
          </a:xfrm>
          <a:prstGeom prst="rect">
            <a:avLst/>
          </a:prstGeom>
          <a:noFill/>
          <a:ln>
            <a:noFill/>
          </a:ln>
        </p:spPr>
      </p:pic>
      <p:pic>
        <p:nvPicPr>
          <p:cNvPr id="72" name="Picture 71">
            <a:extLst>
              <a:ext uri="{FF2B5EF4-FFF2-40B4-BE49-F238E27FC236}">
                <a16:creationId xmlns:a16="http://schemas.microsoft.com/office/drawing/2014/main" id="{592622B1-C209-402A-B1B1-45B681F13EEC}"/>
              </a:ext>
            </a:extLst>
          </p:cNvPr>
          <p:cNvPicPr>
            <a:picLocks noChangeAspect="1"/>
          </p:cNvPicPr>
          <p:nvPr/>
        </p:nvPicPr>
        <p:blipFill>
          <a:blip r:embed="rId5">
            <a:lum/>
            <a:alphaModFix/>
          </a:blip>
          <a:srcRect/>
          <a:stretch>
            <a:fillRect/>
          </a:stretch>
        </p:blipFill>
        <p:spPr>
          <a:xfrm>
            <a:off x="4318561" y="6820200"/>
            <a:ext cx="664560" cy="576000"/>
          </a:xfrm>
          <a:prstGeom prst="rect">
            <a:avLst/>
          </a:prstGeom>
          <a:noFill/>
          <a:ln>
            <a:noFill/>
          </a:ln>
        </p:spPr>
      </p:pic>
      <p:pic>
        <p:nvPicPr>
          <p:cNvPr id="73" name="Picture 72">
            <a:extLst>
              <a:ext uri="{FF2B5EF4-FFF2-40B4-BE49-F238E27FC236}">
                <a16:creationId xmlns:a16="http://schemas.microsoft.com/office/drawing/2014/main" id="{1EB347B9-0D6E-40A1-A5D1-9C31F1A0B092}"/>
              </a:ext>
            </a:extLst>
          </p:cNvPr>
          <p:cNvPicPr>
            <a:picLocks noChangeAspect="1"/>
          </p:cNvPicPr>
          <p:nvPr/>
        </p:nvPicPr>
        <p:blipFill>
          <a:blip r:embed="rId6">
            <a:lum/>
            <a:alphaModFix/>
          </a:blip>
          <a:srcRect/>
          <a:stretch>
            <a:fillRect/>
          </a:stretch>
        </p:blipFill>
        <p:spPr>
          <a:xfrm>
            <a:off x="3031560" y="6176520"/>
            <a:ext cx="664200" cy="576000"/>
          </a:xfrm>
          <a:prstGeom prst="rect">
            <a:avLst/>
          </a:prstGeom>
          <a:noFill/>
          <a:ln>
            <a:noFill/>
          </a:ln>
        </p:spPr>
      </p:pic>
      <p:pic>
        <p:nvPicPr>
          <p:cNvPr id="74" name="Picture 73">
            <a:extLst>
              <a:ext uri="{FF2B5EF4-FFF2-40B4-BE49-F238E27FC236}">
                <a16:creationId xmlns:a16="http://schemas.microsoft.com/office/drawing/2014/main" id="{2BA334A9-E2B0-4BEB-9D18-01298B57FB3E}"/>
              </a:ext>
            </a:extLst>
          </p:cNvPr>
          <p:cNvPicPr>
            <a:picLocks noChangeAspect="1"/>
          </p:cNvPicPr>
          <p:nvPr/>
        </p:nvPicPr>
        <p:blipFill>
          <a:blip r:embed="rId7">
            <a:lum/>
            <a:alphaModFix/>
          </a:blip>
          <a:srcRect/>
          <a:stretch>
            <a:fillRect/>
          </a:stretch>
        </p:blipFill>
        <p:spPr>
          <a:xfrm>
            <a:off x="2176560" y="6820200"/>
            <a:ext cx="664200" cy="576000"/>
          </a:xfrm>
          <a:prstGeom prst="rect">
            <a:avLst/>
          </a:prstGeom>
          <a:noFill/>
          <a:ln>
            <a:noFill/>
          </a:ln>
        </p:spPr>
      </p:pic>
      <p:pic>
        <p:nvPicPr>
          <p:cNvPr id="75" name="Picture 74">
            <a:extLst>
              <a:ext uri="{FF2B5EF4-FFF2-40B4-BE49-F238E27FC236}">
                <a16:creationId xmlns:a16="http://schemas.microsoft.com/office/drawing/2014/main" id="{C4DCCBBA-9E2A-482F-B9BF-F9FA3F3F7562}"/>
              </a:ext>
            </a:extLst>
          </p:cNvPr>
          <p:cNvPicPr>
            <a:picLocks noChangeAspect="1"/>
          </p:cNvPicPr>
          <p:nvPr/>
        </p:nvPicPr>
        <p:blipFill>
          <a:blip r:embed="rId3">
            <a:lum/>
            <a:alphaModFix/>
          </a:blip>
          <a:srcRect/>
          <a:stretch>
            <a:fillRect/>
          </a:stretch>
        </p:blipFill>
        <p:spPr>
          <a:xfrm>
            <a:off x="3773881" y="6200279"/>
            <a:ext cx="664560" cy="576000"/>
          </a:xfrm>
          <a:prstGeom prst="rect">
            <a:avLst/>
          </a:prstGeom>
          <a:noFill/>
          <a:ln>
            <a:noFill/>
          </a:ln>
        </p:spPr>
      </p:pic>
      <p:pic>
        <p:nvPicPr>
          <p:cNvPr id="76" name="Picture 75">
            <a:extLst>
              <a:ext uri="{FF2B5EF4-FFF2-40B4-BE49-F238E27FC236}">
                <a16:creationId xmlns:a16="http://schemas.microsoft.com/office/drawing/2014/main" id="{B2387B0A-06A5-4328-85D7-3008E8640C41}"/>
              </a:ext>
            </a:extLst>
          </p:cNvPr>
          <p:cNvPicPr>
            <a:picLocks noChangeAspect="1"/>
          </p:cNvPicPr>
          <p:nvPr/>
        </p:nvPicPr>
        <p:blipFill>
          <a:blip r:embed="rId4">
            <a:lum/>
            <a:alphaModFix/>
          </a:blip>
          <a:srcRect/>
          <a:stretch>
            <a:fillRect/>
          </a:stretch>
        </p:blipFill>
        <p:spPr>
          <a:xfrm>
            <a:off x="4418281" y="6200279"/>
            <a:ext cx="664560" cy="576000"/>
          </a:xfrm>
          <a:prstGeom prst="rect">
            <a:avLst/>
          </a:prstGeom>
          <a:noFill/>
          <a:ln>
            <a:noFill/>
          </a:ln>
        </p:spPr>
      </p:pic>
      <p:pic>
        <p:nvPicPr>
          <p:cNvPr id="77" name="Picture 76">
            <a:extLst>
              <a:ext uri="{FF2B5EF4-FFF2-40B4-BE49-F238E27FC236}">
                <a16:creationId xmlns:a16="http://schemas.microsoft.com/office/drawing/2014/main" id="{FBC712CF-FFBB-4953-BFFB-7989002530EC}"/>
              </a:ext>
            </a:extLst>
          </p:cNvPr>
          <p:cNvPicPr>
            <a:picLocks noChangeAspect="1"/>
          </p:cNvPicPr>
          <p:nvPr/>
        </p:nvPicPr>
        <p:blipFill>
          <a:blip r:embed="rId5">
            <a:lum/>
            <a:alphaModFix/>
          </a:blip>
          <a:srcRect/>
          <a:stretch>
            <a:fillRect/>
          </a:stretch>
        </p:blipFill>
        <p:spPr>
          <a:xfrm>
            <a:off x="2351881" y="4652280"/>
            <a:ext cx="664560" cy="576000"/>
          </a:xfrm>
          <a:prstGeom prst="rect">
            <a:avLst/>
          </a:prstGeom>
          <a:noFill/>
          <a:ln>
            <a:noFill/>
          </a:ln>
        </p:spPr>
      </p:pic>
      <p:pic>
        <p:nvPicPr>
          <p:cNvPr id="78" name="Picture 77">
            <a:extLst>
              <a:ext uri="{FF2B5EF4-FFF2-40B4-BE49-F238E27FC236}">
                <a16:creationId xmlns:a16="http://schemas.microsoft.com/office/drawing/2014/main" id="{E6BCC396-D615-4E2E-8B46-DBB3A2DF5DCE}"/>
              </a:ext>
            </a:extLst>
          </p:cNvPr>
          <p:cNvPicPr>
            <a:picLocks noChangeAspect="1"/>
          </p:cNvPicPr>
          <p:nvPr/>
        </p:nvPicPr>
        <p:blipFill>
          <a:blip r:embed="rId6">
            <a:lum/>
            <a:alphaModFix/>
          </a:blip>
          <a:srcRect/>
          <a:stretch>
            <a:fillRect/>
          </a:stretch>
        </p:blipFill>
        <p:spPr>
          <a:xfrm>
            <a:off x="3652921" y="3438719"/>
            <a:ext cx="664560" cy="576000"/>
          </a:xfrm>
          <a:prstGeom prst="rect">
            <a:avLst/>
          </a:prstGeom>
          <a:noFill/>
          <a:ln>
            <a:noFill/>
          </a:ln>
        </p:spPr>
      </p:pic>
      <p:pic>
        <p:nvPicPr>
          <p:cNvPr id="79" name="Picture 78">
            <a:extLst>
              <a:ext uri="{FF2B5EF4-FFF2-40B4-BE49-F238E27FC236}">
                <a16:creationId xmlns:a16="http://schemas.microsoft.com/office/drawing/2014/main" id="{C901A371-4E26-46BA-9C4D-9B5BA0DA834E}"/>
              </a:ext>
            </a:extLst>
          </p:cNvPr>
          <p:cNvPicPr>
            <a:picLocks noChangeAspect="1"/>
          </p:cNvPicPr>
          <p:nvPr/>
        </p:nvPicPr>
        <p:blipFill>
          <a:blip r:embed="rId7">
            <a:lum/>
            <a:alphaModFix/>
          </a:blip>
          <a:srcRect/>
          <a:stretch>
            <a:fillRect/>
          </a:stretch>
        </p:blipFill>
        <p:spPr>
          <a:xfrm>
            <a:off x="4753801" y="4102200"/>
            <a:ext cx="664200" cy="576000"/>
          </a:xfrm>
          <a:prstGeom prst="rect">
            <a:avLst/>
          </a:prstGeom>
          <a:noFill/>
          <a:ln>
            <a:noFill/>
          </a:ln>
        </p:spPr>
      </p:pic>
      <p:pic>
        <p:nvPicPr>
          <p:cNvPr id="80" name="Picture 79">
            <a:extLst>
              <a:ext uri="{FF2B5EF4-FFF2-40B4-BE49-F238E27FC236}">
                <a16:creationId xmlns:a16="http://schemas.microsoft.com/office/drawing/2014/main" id="{586EF731-6523-4C99-96B2-689FC6A73DAB}"/>
              </a:ext>
            </a:extLst>
          </p:cNvPr>
          <p:cNvPicPr>
            <a:picLocks noChangeAspect="1"/>
          </p:cNvPicPr>
          <p:nvPr/>
        </p:nvPicPr>
        <p:blipFill>
          <a:blip r:embed="rId3">
            <a:lum/>
            <a:alphaModFix/>
          </a:blip>
          <a:srcRect/>
          <a:stretch>
            <a:fillRect/>
          </a:stretch>
        </p:blipFill>
        <p:spPr>
          <a:xfrm>
            <a:off x="2962801" y="5248439"/>
            <a:ext cx="664200" cy="576000"/>
          </a:xfrm>
          <a:prstGeom prst="rect">
            <a:avLst/>
          </a:prstGeom>
          <a:noFill/>
          <a:ln>
            <a:noFill/>
          </a:ln>
        </p:spPr>
      </p:pic>
      <p:pic>
        <p:nvPicPr>
          <p:cNvPr id="81" name="Picture 80">
            <a:extLst>
              <a:ext uri="{FF2B5EF4-FFF2-40B4-BE49-F238E27FC236}">
                <a16:creationId xmlns:a16="http://schemas.microsoft.com/office/drawing/2014/main" id="{BA5CF22C-1068-4EC3-A517-07BC0D874C23}"/>
              </a:ext>
            </a:extLst>
          </p:cNvPr>
          <p:cNvPicPr>
            <a:picLocks noChangeAspect="1"/>
          </p:cNvPicPr>
          <p:nvPr/>
        </p:nvPicPr>
        <p:blipFill>
          <a:blip r:embed="rId4">
            <a:lum/>
            <a:alphaModFix/>
          </a:blip>
          <a:srcRect/>
          <a:stretch>
            <a:fillRect/>
          </a:stretch>
        </p:blipFill>
        <p:spPr>
          <a:xfrm>
            <a:off x="2559240" y="3746520"/>
            <a:ext cx="664200" cy="576000"/>
          </a:xfrm>
          <a:prstGeom prst="rect">
            <a:avLst/>
          </a:prstGeom>
          <a:noFill/>
          <a:ln>
            <a:noFill/>
          </a:ln>
        </p:spPr>
      </p:pic>
      <p:pic>
        <p:nvPicPr>
          <p:cNvPr id="82" name="Picture 81">
            <a:extLst>
              <a:ext uri="{FF2B5EF4-FFF2-40B4-BE49-F238E27FC236}">
                <a16:creationId xmlns:a16="http://schemas.microsoft.com/office/drawing/2014/main" id="{A5D50067-6F3D-4B13-A5E5-2EF84F189842}"/>
              </a:ext>
            </a:extLst>
          </p:cNvPr>
          <p:cNvPicPr>
            <a:picLocks noChangeAspect="1"/>
          </p:cNvPicPr>
          <p:nvPr/>
        </p:nvPicPr>
        <p:blipFill>
          <a:blip r:embed="rId5">
            <a:lum/>
            <a:alphaModFix/>
          </a:blip>
          <a:srcRect/>
          <a:stretch>
            <a:fillRect/>
          </a:stretch>
        </p:blipFill>
        <p:spPr>
          <a:xfrm>
            <a:off x="2367360" y="6156720"/>
            <a:ext cx="664560" cy="576000"/>
          </a:xfrm>
          <a:prstGeom prst="rect">
            <a:avLst/>
          </a:prstGeom>
          <a:noFill/>
          <a:ln>
            <a:noFill/>
          </a:ln>
        </p:spPr>
      </p:pic>
      <p:pic>
        <p:nvPicPr>
          <p:cNvPr id="83" name="Picture 82">
            <a:extLst>
              <a:ext uri="{FF2B5EF4-FFF2-40B4-BE49-F238E27FC236}">
                <a16:creationId xmlns:a16="http://schemas.microsoft.com/office/drawing/2014/main" id="{8859DE8F-30A0-4BB4-AEA7-8BE45FBCF2C1}"/>
              </a:ext>
            </a:extLst>
          </p:cNvPr>
          <p:cNvPicPr>
            <a:picLocks noChangeAspect="1"/>
          </p:cNvPicPr>
          <p:nvPr/>
        </p:nvPicPr>
        <p:blipFill>
          <a:blip r:embed="rId6">
            <a:lum/>
            <a:alphaModFix/>
          </a:blip>
          <a:srcRect/>
          <a:stretch>
            <a:fillRect/>
          </a:stretch>
        </p:blipFill>
        <p:spPr>
          <a:xfrm>
            <a:off x="2840760" y="6931080"/>
            <a:ext cx="664560" cy="576000"/>
          </a:xfrm>
          <a:prstGeom prst="rect">
            <a:avLst/>
          </a:prstGeom>
          <a:noFill/>
          <a:ln>
            <a:noFill/>
          </a:ln>
        </p:spPr>
      </p:pic>
      <p:pic>
        <p:nvPicPr>
          <p:cNvPr id="84" name="Picture 83">
            <a:extLst>
              <a:ext uri="{FF2B5EF4-FFF2-40B4-BE49-F238E27FC236}">
                <a16:creationId xmlns:a16="http://schemas.microsoft.com/office/drawing/2014/main" id="{CC0EAEE5-E5A4-4D82-AE4D-47014C9C4D6B}"/>
              </a:ext>
            </a:extLst>
          </p:cNvPr>
          <p:cNvPicPr>
            <a:picLocks noChangeAspect="1"/>
          </p:cNvPicPr>
          <p:nvPr/>
        </p:nvPicPr>
        <p:blipFill>
          <a:blip r:embed="rId7">
            <a:lum/>
            <a:alphaModFix/>
          </a:blip>
          <a:srcRect/>
          <a:stretch>
            <a:fillRect/>
          </a:stretch>
        </p:blipFill>
        <p:spPr>
          <a:xfrm>
            <a:off x="3580201" y="6776639"/>
            <a:ext cx="664560" cy="576000"/>
          </a:xfrm>
          <a:prstGeom prst="rect">
            <a:avLst/>
          </a:prstGeom>
          <a:noFill/>
          <a:ln>
            <a:noFill/>
          </a:ln>
        </p:spPr>
      </p:pic>
      <p:sp>
        <p:nvSpPr>
          <p:cNvPr id="85" name="Freeform: Shape 84">
            <a:extLst>
              <a:ext uri="{FF2B5EF4-FFF2-40B4-BE49-F238E27FC236}">
                <a16:creationId xmlns:a16="http://schemas.microsoft.com/office/drawing/2014/main" id="{BDECC7B9-7A0D-464B-B9AA-128EEFDEA7AA}"/>
              </a:ext>
            </a:extLst>
          </p:cNvPr>
          <p:cNvSpPr/>
          <p:nvPr/>
        </p:nvSpPr>
        <p:spPr>
          <a:xfrm>
            <a:off x="6048001" y="4712039"/>
            <a:ext cx="1935720" cy="767159"/>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E2EDFF"/>
          </a:solidFill>
          <a:ln w="0">
            <a:solidFill>
              <a:srgbClr val="808080"/>
            </a:solidFill>
            <a:prstDash val="solid"/>
          </a:ln>
        </p:spPr>
        <p:txBody>
          <a:bodyPr vert="horz" wrap="none" lIns="90000" tIns="45000" rIns="90000" bIns="45000" anchor="ctr" anchorCtr="0" compatLnSpc="0"/>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Codebase</a:t>
            </a:r>
          </a:p>
        </p:txBody>
      </p:sp>
      <p:sp>
        <p:nvSpPr>
          <p:cNvPr id="86" name="Freeform: Shape 85">
            <a:extLst>
              <a:ext uri="{FF2B5EF4-FFF2-40B4-BE49-F238E27FC236}">
                <a16:creationId xmlns:a16="http://schemas.microsoft.com/office/drawing/2014/main" id="{1058519C-71AF-431B-B0DD-E84C63C962FF}"/>
              </a:ext>
            </a:extLst>
          </p:cNvPr>
          <p:cNvSpPr/>
          <p:nvPr/>
        </p:nvSpPr>
        <p:spPr>
          <a:xfrm>
            <a:off x="6048001" y="3797639"/>
            <a:ext cx="1935720" cy="767159"/>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E2EDFF"/>
          </a:solidFill>
          <a:ln w="0">
            <a:solidFill>
              <a:srgbClr val="808080"/>
            </a:solidFill>
            <a:prstDash val="solid"/>
          </a:ln>
        </p:spPr>
        <p:txBody>
          <a:bodyPr vert="horz" wrap="none" lIns="90000" tIns="45000" rIns="90000" bIns="45000" anchor="ctr" anchorCtr="0" compatLnSpc="0"/>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Codebase</a:t>
            </a:r>
          </a:p>
        </p:txBody>
      </p:sp>
      <p:sp>
        <p:nvSpPr>
          <p:cNvPr id="87" name="Straight Connector 86">
            <a:extLst>
              <a:ext uri="{FF2B5EF4-FFF2-40B4-BE49-F238E27FC236}">
                <a16:creationId xmlns:a16="http://schemas.microsoft.com/office/drawing/2014/main" id="{B9082EE7-AEAF-4A84-95DA-34EA160E380C}"/>
              </a:ext>
            </a:extLst>
          </p:cNvPr>
          <p:cNvSpPr/>
          <p:nvPr/>
        </p:nvSpPr>
        <p:spPr>
          <a:xfrm>
            <a:off x="4471201" y="5100839"/>
            <a:ext cx="1435320" cy="3961"/>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88" name="Rectangle 87">
            <a:extLst>
              <a:ext uri="{FF2B5EF4-FFF2-40B4-BE49-F238E27FC236}">
                <a16:creationId xmlns:a16="http://schemas.microsoft.com/office/drawing/2014/main" id="{3CACA247-4811-4796-B381-AA5459CE0042}"/>
              </a:ext>
            </a:extLst>
          </p:cNvPr>
          <p:cNvSpPr/>
          <p:nvPr/>
        </p:nvSpPr>
        <p:spPr>
          <a:xfrm>
            <a:off x="8169480" y="4962960"/>
            <a:ext cx="1402559" cy="553320"/>
          </a:xfrm>
          <a:prstGeom prst="rect">
            <a:avLst/>
          </a:prstGeom>
          <a:solidFill>
            <a:srgbClr val="E2EDFF"/>
          </a:solidFill>
          <a:ln w="0">
            <a:solidFill>
              <a:srgbClr val="808080"/>
            </a:solidFill>
            <a:prstDash val="solid"/>
          </a:ln>
        </p:spPr>
        <p:txBody>
          <a:bodyPr vert="horz" wrap="none" lIns="90000" tIns="45000" rIns="90000" bIns="45000" anchor="ctr" anchorCtr="0" compatLnSpc="0"/>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Artifact</a:t>
            </a:r>
          </a:p>
        </p:txBody>
      </p:sp>
      <p:sp>
        <p:nvSpPr>
          <p:cNvPr id="89" name="Straight Connector 88">
            <a:extLst>
              <a:ext uri="{FF2B5EF4-FFF2-40B4-BE49-F238E27FC236}">
                <a16:creationId xmlns:a16="http://schemas.microsoft.com/office/drawing/2014/main" id="{221AA149-9D4C-4079-87B8-9B57E975BA66}"/>
              </a:ext>
            </a:extLst>
          </p:cNvPr>
          <p:cNvSpPr/>
          <p:nvPr/>
        </p:nvSpPr>
        <p:spPr>
          <a:xfrm flipV="1">
            <a:off x="5082841" y="6179760"/>
            <a:ext cx="896040" cy="20519"/>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90" name="Straight Connector 89">
            <a:extLst>
              <a:ext uri="{FF2B5EF4-FFF2-40B4-BE49-F238E27FC236}">
                <a16:creationId xmlns:a16="http://schemas.microsoft.com/office/drawing/2014/main" id="{FCA41D25-7D9C-4B9F-8F74-D0A3D463741A}"/>
              </a:ext>
            </a:extLst>
          </p:cNvPr>
          <p:cNvSpPr/>
          <p:nvPr/>
        </p:nvSpPr>
        <p:spPr>
          <a:xfrm>
            <a:off x="7983360" y="4410000"/>
            <a:ext cx="440641" cy="44244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91" name="Straight Connector 90">
            <a:extLst>
              <a:ext uri="{FF2B5EF4-FFF2-40B4-BE49-F238E27FC236}">
                <a16:creationId xmlns:a16="http://schemas.microsoft.com/office/drawing/2014/main" id="{FEA1B1E7-2D1B-4B5A-A51D-41F112E72773}"/>
              </a:ext>
            </a:extLst>
          </p:cNvPr>
          <p:cNvSpPr/>
          <p:nvPr/>
        </p:nvSpPr>
        <p:spPr>
          <a:xfrm flipV="1">
            <a:off x="7983360" y="5626439"/>
            <a:ext cx="568081" cy="331561"/>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92" name="Straight Connector 91">
            <a:extLst>
              <a:ext uri="{FF2B5EF4-FFF2-40B4-BE49-F238E27FC236}">
                <a16:creationId xmlns:a16="http://schemas.microsoft.com/office/drawing/2014/main" id="{1EE5E328-01EE-462A-AA2E-51CFE2C6E5BF}"/>
              </a:ext>
            </a:extLst>
          </p:cNvPr>
          <p:cNvSpPr/>
          <p:nvPr/>
        </p:nvSpPr>
        <p:spPr>
          <a:xfrm>
            <a:off x="7983721" y="5295240"/>
            <a:ext cx="185759" cy="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pic>
        <p:nvPicPr>
          <p:cNvPr id="93" name="Picture 92">
            <a:extLst>
              <a:ext uri="{FF2B5EF4-FFF2-40B4-BE49-F238E27FC236}">
                <a16:creationId xmlns:a16="http://schemas.microsoft.com/office/drawing/2014/main" id="{61A0589F-4E21-407F-A9A5-9C08B54937A3}"/>
              </a:ext>
            </a:extLst>
          </p:cNvPr>
          <p:cNvPicPr>
            <a:picLocks noChangeAspect="1"/>
          </p:cNvPicPr>
          <p:nvPr/>
        </p:nvPicPr>
        <p:blipFill>
          <a:blip r:embed="rId5">
            <a:lum/>
            <a:alphaModFix/>
          </a:blip>
          <a:srcRect/>
          <a:stretch>
            <a:fillRect/>
          </a:stretch>
        </p:blipFill>
        <p:spPr>
          <a:xfrm>
            <a:off x="9519481" y="3502080"/>
            <a:ext cx="664560" cy="576000"/>
          </a:xfrm>
          <a:prstGeom prst="rect">
            <a:avLst/>
          </a:prstGeom>
          <a:noFill/>
          <a:ln>
            <a:noFill/>
          </a:ln>
        </p:spPr>
      </p:pic>
      <p:pic>
        <p:nvPicPr>
          <p:cNvPr id="94" name="Picture 93">
            <a:extLst>
              <a:ext uri="{FF2B5EF4-FFF2-40B4-BE49-F238E27FC236}">
                <a16:creationId xmlns:a16="http://schemas.microsoft.com/office/drawing/2014/main" id="{9ACED5C3-08A5-4592-850F-BF9C4B438012}"/>
              </a:ext>
            </a:extLst>
          </p:cNvPr>
          <p:cNvPicPr>
            <a:picLocks noChangeAspect="1"/>
          </p:cNvPicPr>
          <p:nvPr/>
        </p:nvPicPr>
        <p:blipFill>
          <a:blip r:embed="rId3">
            <a:lum/>
            <a:alphaModFix/>
          </a:blip>
          <a:srcRect/>
          <a:stretch>
            <a:fillRect/>
          </a:stretch>
        </p:blipFill>
        <p:spPr>
          <a:xfrm>
            <a:off x="8974801" y="2882160"/>
            <a:ext cx="664560" cy="576000"/>
          </a:xfrm>
          <a:prstGeom prst="rect">
            <a:avLst/>
          </a:prstGeom>
          <a:noFill/>
          <a:ln>
            <a:noFill/>
          </a:ln>
        </p:spPr>
      </p:pic>
      <p:pic>
        <p:nvPicPr>
          <p:cNvPr id="95" name="Picture 94">
            <a:extLst>
              <a:ext uri="{FF2B5EF4-FFF2-40B4-BE49-F238E27FC236}">
                <a16:creationId xmlns:a16="http://schemas.microsoft.com/office/drawing/2014/main" id="{1453A424-8F4F-4397-A3D5-3EB11C393D33}"/>
              </a:ext>
            </a:extLst>
          </p:cNvPr>
          <p:cNvPicPr>
            <a:picLocks noChangeAspect="1"/>
          </p:cNvPicPr>
          <p:nvPr/>
        </p:nvPicPr>
        <p:blipFill>
          <a:blip r:embed="rId4">
            <a:lum/>
            <a:alphaModFix/>
          </a:blip>
          <a:srcRect/>
          <a:stretch>
            <a:fillRect/>
          </a:stretch>
        </p:blipFill>
        <p:spPr>
          <a:xfrm>
            <a:off x="9619561" y="2882160"/>
            <a:ext cx="664200" cy="576000"/>
          </a:xfrm>
          <a:prstGeom prst="rect">
            <a:avLst/>
          </a:prstGeom>
          <a:noFill/>
          <a:ln>
            <a:noFill/>
          </a:ln>
        </p:spPr>
      </p:pic>
      <p:pic>
        <p:nvPicPr>
          <p:cNvPr id="96" name="Picture 95">
            <a:extLst>
              <a:ext uri="{FF2B5EF4-FFF2-40B4-BE49-F238E27FC236}">
                <a16:creationId xmlns:a16="http://schemas.microsoft.com/office/drawing/2014/main" id="{4C61A9CB-BD8D-4951-860B-E1C9ECD4DA65}"/>
              </a:ext>
            </a:extLst>
          </p:cNvPr>
          <p:cNvPicPr>
            <a:picLocks noChangeAspect="1"/>
          </p:cNvPicPr>
          <p:nvPr/>
        </p:nvPicPr>
        <p:blipFill>
          <a:blip r:embed="rId7">
            <a:lum/>
            <a:alphaModFix/>
          </a:blip>
          <a:srcRect/>
          <a:stretch>
            <a:fillRect/>
          </a:stretch>
        </p:blipFill>
        <p:spPr>
          <a:xfrm>
            <a:off x="8781121" y="3458520"/>
            <a:ext cx="664560" cy="576000"/>
          </a:xfrm>
          <a:prstGeom prst="rect">
            <a:avLst/>
          </a:prstGeom>
          <a:noFill/>
          <a:ln>
            <a:noFill/>
          </a:ln>
        </p:spPr>
      </p:pic>
      <p:sp>
        <p:nvSpPr>
          <p:cNvPr id="97" name="Straight Connector 96">
            <a:extLst>
              <a:ext uri="{FF2B5EF4-FFF2-40B4-BE49-F238E27FC236}">
                <a16:creationId xmlns:a16="http://schemas.microsoft.com/office/drawing/2014/main" id="{C597AB8C-4FA3-46CF-AD36-542692F269B5}"/>
              </a:ext>
            </a:extLst>
          </p:cNvPr>
          <p:cNvSpPr/>
          <p:nvPr/>
        </p:nvSpPr>
        <p:spPr>
          <a:xfrm flipH="1">
            <a:off x="9061920" y="4188960"/>
            <a:ext cx="254881" cy="663480"/>
          </a:xfrm>
          <a:prstGeom prst="line">
            <a:avLst/>
          </a:prstGeom>
          <a:noFill/>
          <a:ln w="0">
            <a:solidFill>
              <a:srgbClr val="000000"/>
            </a:solidFill>
            <a:prstDash val="solid"/>
            <a:tailEnd type="arrow"/>
          </a:ln>
        </p:spPr>
        <p:txBody>
          <a:bodyPr vert="horz" wrap="none" lIns="90000" tIns="45000" rIns="90000" bIns="45000" anchor="ctr" anchorCtr="0" compatLnSpc="0"/>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98" name="Freeform: Shape 97">
            <a:extLst>
              <a:ext uri="{FF2B5EF4-FFF2-40B4-BE49-F238E27FC236}">
                <a16:creationId xmlns:a16="http://schemas.microsoft.com/office/drawing/2014/main" id="{17F6813C-869B-4EBB-A305-6493FEF1F936}"/>
              </a:ext>
            </a:extLst>
          </p:cNvPr>
          <p:cNvSpPr/>
          <p:nvPr/>
        </p:nvSpPr>
        <p:spPr>
          <a:xfrm>
            <a:off x="11194201" y="2138040"/>
            <a:ext cx="3102480" cy="1306080"/>
          </a:xfrm>
          <a:custGeom>
            <a:avLst>
              <a:gd name="f0" fmla="val -7559"/>
              <a:gd name="f1" fmla="val 0"/>
              <a:gd name="f2" fmla="val 38929"/>
              <a:gd name="f3" fmla="val -506"/>
              <a:gd name="f4" fmla="val 3297"/>
              <a:gd name="f5" fmla="val 0"/>
              <a:gd name="f6" fmla="val 0"/>
              <a:gd name="f7" fmla="val 0"/>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val f16"/>
              <a:gd name="f21" fmla="val f17"/>
              <a:gd name="f22" fmla="val f18"/>
              <a:gd name="f23" fmla="val f19"/>
              <a:gd name="f24" fmla="*/ f16 f14 1"/>
              <a:gd name="f25" fmla="*/ f17 f15 1"/>
              <a:gd name="f26" fmla="*/ f18 f14 1"/>
              <a:gd name="f27" fmla="*/ f19 f15 1"/>
            </a:gdLst>
            <a:ahLst>
              <a:ahXY gdRefX="f0" minX="f12" maxX="f13" gdRefY="f2" minY="f12" maxY="f13">
                <a:pos x="f24" y="f25"/>
              </a:ahXY>
              <a:ahXY gdRefX="f3" minX="f12" maxX="f13" gdRefY="f4" minY="f12" maxY="f13">
                <a:pos x="f26" y="f27"/>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a:moveTo>
                  <a:pt x="f20" y="f21"/>
                </a:moveTo>
                <a:lnTo>
                  <a:pt x="f22" y="f23"/>
                </a:lnTo>
              </a:path>
            </a:pathLst>
          </a:custGeom>
          <a:solidFill>
            <a:srgbClr val="FFFFFF"/>
          </a:solidFill>
          <a:ln w="0">
            <a:solidFill>
              <a:srgbClr val="990000"/>
            </a:solidFill>
            <a:prstDash val="solid"/>
          </a:ln>
        </p:spPr>
        <p:txBody>
          <a:bodyPr vert="horz" wrap="none" lIns="90000" tIns="45000" rIns="90000" bIns="45000" anchor="ctr" anchorCtr="0" compatLnSpc="0">
            <a:no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90000"/>
                </a:solidFill>
                <a:effectLst/>
                <a:uLnTx/>
                <a:uFillTx/>
                <a:latin typeface="IBM Plex Sans" panose="020B0503050203000203" pitchFamily="34" charset="0"/>
                <a:ea typeface="Microsoft YaHei" pitchFamily="2"/>
                <a:cs typeface="Mangal" pitchFamily="2"/>
              </a:rPr>
              <a:t>Flaw discovered during</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90000"/>
                </a:solidFill>
                <a:effectLst/>
                <a:uLnTx/>
                <a:uFillTx/>
                <a:latin typeface="IBM Plex Sans" panose="020B0503050203000203" pitchFamily="34" charset="0"/>
                <a:ea typeface="Microsoft YaHei" pitchFamily="2"/>
                <a:cs typeface="Mangal" pitchFamily="2"/>
              </a:rPr>
              <a:t>user acceptance testing</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990000"/>
                </a:solidFill>
                <a:effectLst/>
                <a:uLnTx/>
                <a:uFillTx/>
                <a:latin typeface="IBM Plex Sans" panose="020B0503050203000203" pitchFamily="34" charset="0"/>
                <a:ea typeface="Microsoft YaHei" pitchFamily="2"/>
                <a:cs typeface="Mangal" pitchFamily="2"/>
              </a:rPr>
              <a:t>ALL features held up!</a:t>
            </a:r>
          </a:p>
        </p:txBody>
      </p:sp>
    </p:spTree>
    <p:extLst>
      <p:ext uri="{BB962C8B-B14F-4D97-AF65-F5344CB8AC3E}">
        <p14:creationId xmlns:p14="http://schemas.microsoft.com/office/powerpoint/2010/main" val="212117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Understanding a Monolith</a:t>
            </a:r>
          </a:p>
        </p:txBody>
      </p:sp>
      <p:pic>
        <p:nvPicPr>
          <p:cNvPr id="2" name="Picture 1">
            <a:extLst>
              <a:ext uri="{FF2B5EF4-FFF2-40B4-BE49-F238E27FC236}">
                <a16:creationId xmlns:a16="http://schemas.microsoft.com/office/drawing/2014/main" id="{E17ADB1E-2D95-48A4-8E61-CA06DE4496B7}"/>
              </a:ext>
            </a:extLst>
          </p:cNvPr>
          <p:cNvPicPr>
            <a:picLocks noChangeAspect="1"/>
          </p:cNvPicPr>
          <p:nvPr/>
        </p:nvPicPr>
        <p:blipFill>
          <a:blip r:embed="rId2"/>
          <a:stretch>
            <a:fillRect/>
          </a:stretch>
        </p:blipFill>
        <p:spPr>
          <a:xfrm>
            <a:off x="1371600" y="2971800"/>
            <a:ext cx="3787815" cy="3583360"/>
          </a:xfrm>
          <a:prstGeom prst="rect">
            <a:avLst/>
          </a:prstGeom>
        </p:spPr>
      </p:pic>
    </p:spTree>
    <p:extLst>
      <p:ext uri="{BB962C8B-B14F-4D97-AF65-F5344CB8AC3E}">
        <p14:creationId xmlns:p14="http://schemas.microsoft.com/office/powerpoint/2010/main" val="3215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C723C7-1242-49A4-B6AB-B56C385116B8}"/>
              </a:ext>
            </a:extLst>
          </p:cNvPr>
          <p:cNvSpPr>
            <a:spLocks noGrp="1"/>
          </p:cNvSpPr>
          <p:nvPr>
            <p:ph type="body" sz="quarter" idx="11"/>
          </p:nvPr>
        </p:nvSpPr>
        <p:spPr/>
        <p:txBody>
          <a:bodyPr/>
          <a:lstStyle/>
          <a:p>
            <a:r>
              <a:rPr lang="en-US" dirty="0"/>
              <a:t>How did We Come to Microservices?</a:t>
            </a:r>
            <a:endParaRPr lang="en-IN" dirty="0"/>
          </a:p>
        </p:txBody>
      </p:sp>
      <p:sp>
        <p:nvSpPr>
          <p:cNvPr id="3" name="Text Placeholder 2">
            <a:extLst>
              <a:ext uri="{FF2B5EF4-FFF2-40B4-BE49-F238E27FC236}">
                <a16:creationId xmlns:a16="http://schemas.microsoft.com/office/drawing/2014/main" id="{6D95D532-84AE-4CE6-B8A8-A65F437101B0}"/>
              </a:ext>
            </a:extLst>
          </p:cNvPr>
          <p:cNvSpPr>
            <a:spLocks noGrp="1"/>
          </p:cNvSpPr>
          <p:nvPr>
            <p:ph type="body" sz="quarter" idx="14"/>
          </p:nvPr>
        </p:nvSpPr>
        <p:spPr/>
        <p:txBody>
          <a:bodyPr/>
          <a:lstStyle/>
          <a:p>
            <a:endParaRPr lang="en-IN" dirty="0"/>
          </a:p>
        </p:txBody>
      </p:sp>
      <p:sp>
        <p:nvSpPr>
          <p:cNvPr id="4" name="Content Placeholder 3">
            <a:extLst>
              <a:ext uri="{FF2B5EF4-FFF2-40B4-BE49-F238E27FC236}">
                <a16:creationId xmlns:a16="http://schemas.microsoft.com/office/drawing/2014/main" id="{188FF75D-257C-4BF1-A181-930332ECF29D}"/>
              </a:ext>
            </a:extLst>
          </p:cNvPr>
          <p:cNvSpPr>
            <a:spLocks noGrp="1"/>
          </p:cNvSpPr>
          <p:nvPr>
            <p:ph idx="1"/>
          </p:nvPr>
        </p:nvSpPr>
        <p:spPr>
          <a:xfrm>
            <a:off x="454858" y="2057400"/>
            <a:ext cx="6586022" cy="5257800"/>
          </a:xfrm>
        </p:spPr>
        <p:txBody>
          <a:bodyPr/>
          <a:lstStyle/>
          <a:p>
            <a:pPr marL="342900" indent="-342900">
              <a:buFont typeface="Arial" panose="020B0604020202020204" pitchFamily="34" charset="0"/>
              <a:buChar char="•"/>
            </a:pPr>
            <a:r>
              <a:rPr lang="en-US" sz="2200" dirty="0"/>
              <a:t>Single application executable</a:t>
            </a:r>
          </a:p>
          <a:p>
            <a:pPr marL="342900" indent="-342900">
              <a:buFont typeface="Arial" panose="020B0604020202020204" pitchFamily="34" charset="0"/>
              <a:buChar char="•"/>
            </a:pPr>
            <a:r>
              <a:rPr lang="en-US" sz="2200" dirty="0"/>
              <a:t>Easy to comprehend, but not to digest</a:t>
            </a:r>
          </a:p>
          <a:p>
            <a:pPr marL="342900" indent="-342900">
              <a:buFont typeface="Arial" panose="020B0604020202020204" pitchFamily="34" charset="0"/>
              <a:buChar char="•"/>
            </a:pPr>
            <a:r>
              <a:rPr lang="en-US" sz="2200" dirty="0"/>
              <a:t>Must be written in a single language</a:t>
            </a:r>
          </a:p>
          <a:p>
            <a:pPr marL="342900" indent="-342900">
              <a:buFont typeface="Arial" panose="020B0604020202020204" pitchFamily="34" charset="0"/>
              <a:buChar char="•"/>
            </a:pPr>
            <a:r>
              <a:rPr lang="en-US" sz="2200" dirty="0"/>
              <a:t>Modularity based on Program Language</a:t>
            </a:r>
          </a:p>
          <a:p>
            <a:pPr marL="342900" indent="-342900">
              <a:buFont typeface="Arial" panose="020B0604020202020204" pitchFamily="34" charset="0"/>
              <a:buChar char="•"/>
            </a:pPr>
            <a:r>
              <a:rPr lang="en-US" sz="2200" dirty="0"/>
              <a:t>Using the constructs available in that language (packages, classes, functions, namespaces, and frameworks)</a:t>
            </a:r>
          </a:p>
          <a:p>
            <a:pPr marL="342900" indent="-342900">
              <a:buFont typeface="Arial" panose="020B0604020202020204" pitchFamily="34" charset="0"/>
              <a:buChar char="•"/>
            </a:pPr>
            <a:r>
              <a:rPr lang="en-US" sz="2200" dirty="0"/>
              <a:t>Various storage/service technologies used</a:t>
            </a:r>
          </a:p>
          <a:p>
            <a:pPr marL="342900" indent="-342900">
              <a:buFont typeface="Arial" panose="020B0604020202020204" pitchFamily="34" charset="0"/>
              <a:buChar char="•"/>
            </a:pPr>
            <a:r>
              <a:rPr lang="en-US" sz="2200" dirty="0"/>
              <a:t>RDBMS, Messaging, Email, and so on</a:t>
            </a:r>
          </a:p>
        </p:txBody>
      </p:sp>
      <p:sp>
        <p:nvSpPr>
          <p:cNvPr id="5" name="Title 4">
            <a:extLst>
              <a:ext uri="{FF2B5EF4-FFF2-40B4-BE49-F238E27FC236}">
                <a16:creationId xmlns:a16="http://schemas.microsoft.com/office/drawing/2014/main" id="{9496C6B5-E5DF-4D51-890E-FDC6E53DB963}"/>
              </a:ext>
            </a:extLst>
          </p:cNvPr>
          <p:cNvSpPr>
            <a:spLocks noGrp="1"/>
          </p:cNvSpPr>
          <p:nvPr>
            <p:ph type="title"/>
          </p:nvPr>
        </p:nvSpPr>
        <p:spPr/>
        <p:txBody>
          <a:bodyPr/>
          <a:lstStyle/>
          <a:p>
            <a:r>
              <a:rPr lang="en-IN" dirty="0"/>
              <a:t>Understanding the Monolithic Implementation</a:t>
            </a:r>
          </a:p>
        </p:txBody>
      </p:sp>
      <p:pic>
        <p:nvPicPr>
          <p:cNvPr id="9" name="Picture 8" descr="A picture containing bridge, device&#10;&#10;Description automatically generated">
            <a:extLst>
              <a:ext uri="{FF2B5EF4-FFF2-40B4-BE49-F238E27FC236}">
                <a16:creationId xmlns:a16="http://schemas.microsoft.com/office/drawing/2014/main" id="{EA2169E4-F599-412D-B3E0-AC3481110824}"/>
              </a:ext>
            </a:extLst>
          </p:cNvPr>
          <p:cNvPicPr>
            <a:picLocks noChangeAspect="1"/>
          </p:cNvPicPr>
          <p:nvPr/>
        </p:nvPicPr>
        <p:blipFill>
          <a:blip r:embed="rId3"/>
          <a:stretch>
            <a:fillRect/>
          </a:stretch>
        </p:blipFill>
        <p:spPr>
          <a:xfrm>
            <a:off x="9646920" y="1828800"/>
            <a:ext cx="2981060" cy="5308235"/>
          </a:xfrm>
          <a:prstGeom prst="rect">
            <a:avLst/>
          </a:prstGeom>
        </p:spPr>
      </p:pic>
    </p:spTree>
    <p:extLst>
      <p:ext uri="{BB962C8B-B14F-4D97-AF65-F5344CB8AC3E}">
        <p14:creationId xmlns:p14="http://schemas.microsoft.com/office/powerpoint/2010/main" val="2161152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C723C7-1242-49A4-B6AB-B56C385116B8}"/>
              </a:ext>
            </a:extLst>
          </p:cNvPr>
          <p:cNvSpPr>
            <a:spLocks noGrp="1"/>
          </p:cNvSpPr>
          <p:nvPr>
            <p:ph type="body" sz="quarter" idx="11"/>
          </p:nvPr>
        </p:nvSpPr>
        <p:spPr/>
        <p:txBody>
          <a:bodyPr/>
          <a:lstStyle/>
          <a:p>
            <a:r>
              <a:rPr lang="en-US" dirty="0"/>
              <a:t>How did We Come to Microservices?</a:t>
            </a:r>
            <a:endParaRPr lang="en-IN" dirty="0"/>
          </a:p>
        </p:txBody>
      </p:sp>
      <p:sp>
        <p:nvSpPr>
          <p:cNvPr id="3" name="Text Placeholder 2">
            <a:extLst>
              <a:ext uri="{FF2B5EF4-FFF2-40B4-BE49-F238E27FC236}">
                <a16:creationId xmlns:a16="http://schemas.microsoft.com/office/drawing/2014/main" id="{6D95D532-84AE-4CE6-B8A8-A65F437101B0}"/>
              </a:ext>
            </a:extLst>
          </p:cNvPr>
          <p:cNvSpPr>
            <a:spLocks noGrp="1"/>
          </p:cNvSpPr>
          <p:nvPr>
            <p:ph type="body" sz="quarter" idx="14"/>
          </p:nvPr>
        </p:nvSpPr>
        <p:spPr/>
        <p:txBody>
          <a:bodyPr/>
          <a:lstStyle/>
          <a:p>
            <a:endParaRPr lang="en-IN" dirty="0"/>
          </a:p>
        </p:txBody>
      </p:sp>
      <p:sp>
        <p:nvSpPr>
          <p:cNvPr id="4" name="Content Placeholder 3">
            <a:extLst>
              <a:ext uri="{FF2B5EF4-FFF2-40B4-BE49-F238E27FC236}">
                <a16:creationId xmlns:a16="http://schemas.microsoft.com/office/drawing/2014/main" id="{188FF75D-257C-4BF1-A181-930332ECF29D}"/>
              </a:ext>
            </a:extLst>
          </p:cNvPr>
          <p:cNvSpPr>
            <a:spLocks noGrp="1"/>
          </p:cNvSpPr>
          <p:nvPr>
            <p:ph idx="1"/>
          </p:nvPr>
        </p:nvSpPr>
        <p:spPr>
          <a:xfrm>
            <a:off x="454858" y="2057400"/>
            <a:ext cx="6586022" cy="5257800"/>
          </a:xfrm>
        </p:spPr>
        <p:txBody>
          <a:bodyPr/>
          <a:lstStyle/>
          <a:p>
            <a:pPr marL="342900" indent="-342900">
              <a:buFont typeface="Arial" panose="020B0604020202020204" pitchFamily="34" charset="0"/>
              <a:buChar char="•"/>
            </a:pPr>
            <a:r>
              <a:rPr lang="en-US" sz="2200" dirty="0"/>
              <a:t>Easy to comprehend (but not digest)</a:t>
            </a:r>
          </a:p>
          <a:p>
            <a:pPr marL="342900" indent="-342900">
              <a:buFont typeface="Arial" panose="020B0604020202020204" pitchFamily="34" charset="0"/>
              <a:buChar char="•"/>
            </a:pPr>
            <a:r>
              <a:rPr lang="en-US" sz="2200" dirty="0"/>
              <a:t>Easy to test as a single unit (up to a size limit)</a:t>
            </a:r>
          </a:p>
          <a:p>
            <a:pPr marL="342900" indent="-342900">
              <a:buFont typeface="Arial" panose="020B0604020202020204" pitchFamily="34" charset="0"/>
              <a:buChar char="•"/>
            </a:pPr>
            <a:r>
              <a:rPr lang="en-US" sz="2200" dirty="0"/>
              <a:t>Easy to deploy as a single unit</a:t>
            </a:r>
          </a:p>
          <a:p>
            <a:pPr marL="342900" indent="-342900">
              <a:buFont typeface="Arial" panose="020B0604020202020204" pitchFamily="34" charset="0"/>
              <a:buChar char="•"/>
            </a:pPr>
            <a:r>
              <a:rPr lang="en-US" sz="2200" dirty="0"/>
              <a:t>Easy to manage (up to a size limit)</a:t>
            </a:r>
          </a:p>
          <a:p>
            <a:pPr marL="342900" indent="-342900">
              <a:buFont typeface="Arial" panose="020B0604020202020204" pitchFamily="34" charset="0"/>
              <a:buChar char="•"/>
            </a:pPr>
            <a:r>
              <a:rPr lang="en-US" sz="2200" dirty="0"/>
              <a:t>Easy to manage changes (up to a point)</a:t>
            </a:r>
          </a:p>
          <a:p>
            <a:pPr marL="342900" indent="-342900">
              <a:buFont typeface="Arial" panose="020B0604020202020204" pitchFamily="34" charset="0"/>
              <a:buChar char="•"/>
            </a:pPr>
            <a:r>
              <a:rPr lang="en-US" sz="2200" dirty="0"/>
              <a:t>Easy to scale (when care is taken)</a:t>
            </a:r>
          </a:p>
          <a:p>
            <a:pPr marL="342900" indent="-342900">
              <a:buFont typeface="Arial" panose="020B0604020202020204" pitchFamily="34" charset="0"/>
              <a:buChar char="•"/>
            </a:pPr>
            <a:r>
              <a:rPr lang="en-US" sz="2200" dirty="0"/>
              <a:t>Complexity managed by language constructs</a:t>
            </a:r>
          </a:p>
        </p:txBody>
      </p:sp>
      <p:sp>
        <p:nvSpPr>
          <p:cNvPr id="5" name="Title 4">
            <a:extLst>
              <a:ext uri="{FF2B5EF4-FFF2-40B4-BE49-F238E27FC236}">
                <a16:creationId xmlns:a16="http://schemas.microsoft.com/office/drawing/2014/main" id="{9496C6B5-E5DF-4D51-890E-FDC6E53DB963}"/>
              </a:ext>
            </a:extLst>
          </p:cNvPr>
          <p:cNvSpPr>
            <a:spLocks noGrp="1"/>
          </p:cNvSpPr>
          <p:nvPr>
            <p:ph type="title"/>
          </p:nvPr>
        </p:nvSpPr>
        <p:spPr/>
        <p:txBody>
          <a:bodyPr/>
          <a:lstStyle/>
          <a:p>
            <a:r>
              <a:rPr lang="en-IN" dirty="0"/>
              <a:t>Advantages of Monolithic Architecture</a:t>
            </a:r>
          </a:p>
        </p:txBody>
      </p:sp>
      <p:pic>
        <p:nvPicPr>
          <p:cNvPr id="7" name="Picture 6">
            <a:extLst>
              <a:ext uri="{FF2B5EF4-FFF2-40B4-BE49-F238E27FC236}">
                <a16:creationId xmlns:a16="http://schemas.microsoft.com/office/drawing/2014/main" id="{FDE93658-FF93-435A-BDB4-1BA8BBC13D77}"/>
              </a:ext>
            </a:extLst>
          </p:cNvPr>
          <p:cNvPicPr>
            <a:picLocks noChangeAspect="1"/>
          </p:cNvPicPr>
          <p:nvPr/>
        </p:nvPicPr>
        <p:blipFill>
          <a:blip r:embed="rId3"/>
          <a:stretch>
            <a:fillRect/>
          </a:stretch>
        </p:blipFill>
        <p:spPr>
          <a:xfrm>
            <a:off x="8686800" y="2123086"/>
            <a:ext cx="4210708" cy="3983427"/>
          </a:xfrm>
          <a:prstGeom prst="rect">
            <a:avLst/>
          </a:prstGeom>
        </p:spPr>
      </p:pic>
    </p:spTree>
    <p:extLst>
      <p:ext uri="{BB962C8B-B14F-4D97-AF65-F5344CB8AC3E}">
        <p14:creationId xmlns:p14="http://schemas.microsoft.com/office/powerpoint/2010/main" val="3178317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C723C7-1242-49A4-B6AB-B56C385116B8}"/>
              </a:ext>
            </a:extLst>
          </p:cNvPr>
          <p:cNvSpPr>
            <a:spLocks noGrp="1"/>
          </p:cNvSpPr>
          <p:nvPr>
            <p:ph type="body" sz="quarter" idx="11"/>
          </p:nvPr>
        </p:nvSpPr>
        <p:spPr/>
        <p:txBody>
          <a:bodyPr/>
          <a:lstStyle/>
          <a:p>
            <a:r>
              <a:rPr lang="en-US" dirty="0"/>
              <a:t>How did We Come to Microservices?</a:t>
            </a:r>
            <a:endParaRPr lang="en-IN" dirty="0"/>
          </a:p>
        </p:txBody>
      </p:sp>
      <p:sp>
        <p:nvSpPr>
          <p:cNvPr id="3" name="Text Placeholder 2">
            <a:extLst>
              <a:ext uri="{FF2B5EF4-FFF2-40B4-BE49-F238E27FC236}">
                <a16:creationId xmlns:a16="http://schemas.microsoft.com/office/drawing/2014/main" id="{6D95D532-84AE-4CE6-B8A8-A65F437101B0}"/>
              </a:ext>
            </a:extLst>
          </p:cNvPr>
          <p:cNvSpPr>
            <a:spLocks noGrp="1"/>
          </p:cNvSpPr>
          <p:nvPr>
            <p:ph type="body" sz="quarter" idx="14"/>
          </p:nvPr>
        </p:nvSpPr>
        <p:spPr/>
        <p:txBody>
          <a:bodyPr/>
          <a:lstStyle/>
          <a:p>
            <a:endParaRPr lang="en-IN" dirty="0"/>
          </a:p>
        </p:txBody>
      </p:sp>
      <p:sp>
        <p:nvSpPr>
          <p:cNvPr id="4" name="Content Placeholder 3">
            <a:extLst>
              <a:ext uri="{FF2B5EF4-FFF2-40B4-BE49-F238E27FC236}">
                <a16:creationId xmlns:a16="http://schemas.microsoft.com/office/drawing/2014/main" id="{188FF75D-257C-4BF1-A181-930332ECF29D}"/>
              </a:ext>
            </a:extLst>
          </p:cNvPr>
          <p:cNvSpPr>
            <a:spLocks noGrp="1"/>
          </p:cNvSpPr>
          <p:nvPr>
            <p:ph idx="1"/>
          </p:nvPr>
        </p:nvSpPr>
        <p:spPr>
          <a:xfrm>
            <a:off x="454858" y="2057400"/>
            <a:ext cx="7729022" cy="5257800"/>
          </a:xfrm>
        </p:spPr>
        <p:txBody>
          <a:bodyPr/>
          <a:lstStyle/>
          <a:p>
            <a:pPr marL="342900" indent="-342900">
              <a:buFont typeface="Arial" panose="020B0604020202020204" pitchFamily="34" charset="0"/>
              <a:buChar char="•"/>
            </a:pPr>
            <a:r>
              <a:rPr lang="en-US" sz="2200" dirty="0"/>
              <a:t>Language/Framework lock</a:t>
            </a:r>
          </a:p>
          <a:p>
            <a:pPr marL="342900" indent="-342900">
              <a:buFont typeface="Arial" panose="020B0604020202020204" pitchFamily="34" charset="0"/>
              <a:buChar char="•"/>
            </a:pPr>
            <a:r>
              <a:rPr lang="en-US" sz="2200" dirty="0"/>
              <a:t>Entire app written with single technology stack, cannot experiment/take advantage of emerging technologies</a:t>
            </a:r>
          </a:p>
          <a:p>
            <a:pPr marL="342900" indent="-342900">
              <a:buFont typeface="Arial" panose="020B0604020202020204" pitchFamily="34" charset="0"/>
              <a:buChar char="•"/>
            </a:pPr>
            <a:r>
              <a:rPr lang="en-US" sz="2200" dirty="0"/>
              <a:t>Digestion</a:t>
            </a:r>
          </a:p>
          <a:p>
            <a:pPr marL="342900" indent="-342900">
              <a:buFont typeface="Arial" panose="020B0604020202020204" pitchFamily="34" charset="0"/>
              <a:buChar char="•"/>
            </a:pPr>
            <a:r>
              <a:rPr lang="en-US" sz="2200" dirty="0"/>
              <a:t>Single developer cannot digest a large codebase</a:t>
            </a:r>
          </a:p>
          <a:p>
            <a:pPr marL="342900" indent="-342900">
              <a:buFont typeface="Arial" panose="020B0604020202020204" pitchFamily="34" charset="0"/>
              <a:buChar char="•"/>
            </a:pPr>
            <a:r>
              <a:rPr lang="en-US" sz="2200" dirty="0"/>
              <a:t>Single team cannot manage a single large application</a:t>
            </a:r>
          </a:p>
          <a:p>
            <a:pPr marL="342900" indent="-342900">
              <a:buFont typeface="Arial" panose="020B0604020202020204" pitchFamily="34" charset="0"/>
              <a:buChar char="•"/>
            </a:pPr>
            <a:r>
              <a:rPr lang="en-US" sz="2200" dirty="0"/>
              <a:t>Amazon's ‘2 Pizza’ rule</a:t>
            </a:r>
          </a:p>
          <a:p>
            <a:pPr marL="342900" indent="-342900">
              <a:buFont typeface="Arial" panose="020B0604020202020204" pitchFamily="34" charset="0"/>
              <a:buChar char="•"/>
            </a:pPr>
            <a:r>
              <a:rPr lang="en-US" sz="2200" dirty="0"/>
              <a:t>Deployment as single unit</a:t>
            </a:r>
          </a:p>
          <a:p>
            <a:pPr marL="342900" indent="-342900">
              <a:buFont typeface="Arial" panose="020B0604020202020204" pitchFamily="34" charset="0"/>
              <a:buChar char="•"/>
            </a:pPr>
            <a:r>
              <a:rPr lang="en-US" sz="2200" dirty="0"/>
              <a:t>Cannot independently deploy single change to single component</a:t>
            </a:r>
          </a:p>
          <a:p>
            <a:pPr marL="342900" indent="-342900">
              <a:buFont typeface="Arial" panose="020B0604020202020204" pitchFamily="34" charset="0"/>
              <a:buChar char="•"/>
            </a:pPr>
            <a:r>
              <a:rPr lang="en-US" sz="2200" dirty="0"/>
              <a:t>Changes are “held-hostage” by other changes</a:t>
            </a:r>
          </a:p>
        </p:txBody>
      </p:sp>
      <p:sp>
        <p:nvSpPr>
          <p:cNvPr id="5" name="Title 4">
            <a:extLst>
              <a:ext uri="{FF2B5EF4-FFF2-40B4-BE49-F238E27FC236}">
                <a16:creationId xmlns:a16="http://schemas.microsoft.com/office/drawing/2014/main" id="{9496C6B5-E5DF-4D51-890E-FDC6E53DB963}"/>
              </a:ext>
            </a:extLst>
          </p:cNvPr>
          <p:cNvSpPr>
            <a:spLocks noGrp="1"/>
          </p:cNvSpPr>
          <p:nvPr>
            <p:ph type="title"/>
          </p:nvPr>
        </p:nvSpPr>
        <p:spPr/>
        <p:txBody>
          <a:bodyPr/>
          <a:lstStyle/>
          <a:p>
            <a:r>
              <a:rPr lang="en-IN" dirty="0"/>
              <a:t>Monolithic Drawbacks</a:t>
            </a:r>
          </a:p>
        </p:txBody>
      </p:sp>
      <p:pic>
        <p:nvPicPr>
          <p:cNvPr id="7" name="Picture 6">
            <a:extLst>
              <a:ext uri="{FF2B5EF4-FFF2-40B4-BE49-F238E27FC236}">
                <a16:creationId xmlns:a16="http://schemas.microsoft.com/office/drawing/2014/main" id="{ABA6E5B3-FE90-4CD3-95F5-7744A4854E4E}"/>
              </a:ext>
            </a:extLst>
          </p:cNvPr>
          <p:cNvPicPr>
            <a:picLocks noChangeAspect="1"/>
          </p:cNvPicPr>
          <p:nvPr/>
        </p:nvPicPr>
        <p:blipFill>
          <a:blip r:embed="rId2"/>
          <a:stretch>
            <a:fillRect/>
          </a:stretch>
        </p:blipFill>
        <p:spPr>
          <a:xfrm>
            <a:off x="10281960" y="2057400"/>
            <a:ext cx="1656000" cy="5199201"/>
          </a:xfrm>
          <a:prstGeom prst="rect">
            <a:avLst/>
          </a:prstGeom>
        </p:spPr>
      </p:pic>
    </p:spTree>
    <p:extLst>
      <p:ext uri="{BB962C8B-B14F-4D97-AF65-F5344CB8AC3E}">
        <p14:creationId xmlns:p14="http://schemas.microsoft.com/office/powerpoint/2010/main" val="1395012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C723C7-1242-49A4-B6AB-B56C385116B8}"/>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9496C6B5-E5DF-4D51-890E-FDC6E53DB963}"/>
              </a:ext>
            </a:extLst>
          </p:cNvPr>
          <p:cNvSpPr>
            <a:spLocks noGrp="1"/>
          </p:cNvSpPr>
          <p:nvPr>
            <p:ph type="title"/>
          </p:nvPr>
        </p:nvSpPr>
        <p:spPr/>
        <p:txBody>
          <a:bodyPr/>
          <a:lstStyle/>
          <a:p>
            <a:r>
              <a:rPr lang="en-IN" dirty="0"/>
              <a:t>Challenges with Monolith Applications</a:t>
            </a:r>
          </a:p>
        </p:txBody>
      </p:sp>
      <p:pic>
        <p:nvPicPr>
          <p:cNvPr id="10" name="Picture 9">
            <a:extLst>
              <a:ext uri="{FF2B5EF4-FFF2-40B4-BE49-F238E27FC236}">
                <a16:creationId xmlns:a16="http://schemas.microsoft.com/office/drawing/2014/main" id="{0F1E1086-8A05-4DD5-9B53-6184400F498F}"/>
              </a:ext>
            </a:extLst>
          </p:cNvPr>
          <p:cNvPicPr>
            <a:picLocks noChangeAspect="1"/>
          </p:cNvPicPr>
          <p:nvPr/>
        </p:nvPicPr>
        <p:blipFill>
          <a:blip r:embed="rId2"/>
          <a:stretch>
            <a:fillRect/>
          </a:stretch>
        </p:blipFill>
        <p:spPr>
          <a:xfrm>
            <a:off x="446112" y="2542502"/>
            <a:ext cx="13727088" cy="4589818"/>
          </a:xfrm>
          <a:prstGeom prst="rect">
            <a:avLst/>
          </a:prstGeom>
        </p:spPr>
      </p:pic>
      <p:sp>
        <p:nvSpPr>
          <p:cNvPr id="11" name="TextBox 10">
            <a:extLst>
              <a:ext uri="{FF2B5EF4-FFF2-40B4-BE49-F238E27FC236}">
                <a16:creationId xmlns:a16="http://schemas.microsoft.com/office/drawing/2014/main" id="{0359D4C7-B9F0-45D7-B924-E7C7DA261381}"/>
              </a:ext>
            </a:extLst>
          </p:cNvPr>
          <p:cNvSpPr txBox="1"/>
          <p:nvPr/>
        </p:nvSpPr>
        <p:spPr>
          <a:xfrm>
            <a:off x="662940" y="4265911"/>
            <a:ext cx="2114550" cy="1143000"/>
          </a:xfrm>
          <a:prstGeom prst="rect">
            <a:avLst/>
          </a:prstGeom>
        </p:spPr>
        <p:txBody>
          <a:bodyPr wrap="square" lIns="91440" tIns="45720" rIns="91440" bIns="45720" rtlCol="0">
            <a:noAutofit/>
          </a:bodyPr>
          <a:lstStyle/>
          <a:p>
            <a:pPr algn="ctr">
              <a:lnSpc>
                <a:spcPct val="105000"/>
              </a:lnSpc>
              <a:spcBef>
                <a:spcPts val="1000"/>
              </a:spcBef>
            </a:pPr>
            <a:r>
              <a:rPr lang="en-US" sz="2000" b="1" dirty="0">
                <a:latin typeface="IBM Plex Sans" panose="020B0503050203000203" pitchFamily="34" charset="0"/>
              </a:rPr>
              <a:t>Challenges with large monolith applications</a:t>
            </a:r>
          </a:p>
          <a:p>
            <a:pPr algn="ctr">
              <a:lnSpc>
                <a:spcPct val="105000"/>
              </a:lnSpc>
              <a:spcBef>
                <a:spcPts val="1000"/>
              </a:spcBef>
            </a:pPr>
            <a:endParaRPr lang="en-US" sz="2000" dirty="0">
              <a:solidFill>
                <a:schemeClr val="tx1"/>
              </a:solidFill>
              <a:latin typeface="IBM Plex Sans" charset="0"/>
              <a:ea typeface="IBM Plex Sans" charset="0"/>
              <a:cs typeface="IBM Plex Sans" charset="0"/>
            </a:endParaRPr>
          </a:p>
        </p:txBody>
      </p:sp>
      <p:sp>
        <p:nvSpPr>
          <p:cNvPr id="12" name="TextBox 11">
            <a:extLst>
              <a:ext uri="{FF2B5EF4-FFF2-40B4-BE49-F238E27FC236}">
                <a16:creationId xmlns:a16="http://schemas.microsoft.com/office/drawing/2014/main" id="{662A45A6-4793-424E-A0D2-13E9890FB7A3}"/>
              </a:ext>
            </a:extLst>
          </p:cNvPr>
          <p:cNvSpPr txBox="1"/>
          <p:nvPr/>
        </p:nvSpPr>
        <p:spPr>
          <a:xfrm>
            <a:off x="4526280" y="2651760"/>
            <a:ext cx="4572000" cy="1180046"/>
          </a:xfrm>
          <a:prstGeom prst="rect">
            <a:avLst/>
          </a:prstGeom>
        </p:spPr>
        <p:txBody>
          <a:bodyPr wrap="square" lIns="91440" tIns="45720" rIns="91440" bIns="45720" rtlCol="0">
            <a:noAutofit/>
          </a:bodyPr>
          <a:lstStyle/>
          <a:p>
            <a:pPr>
              <a:lnSpc>
                <a:spcPct val="105000"/>
              </a:lnSpc>
              <a:spcBef>
                <a:spcPts val="1000"/>
              </a:spcBef>
            </a:pPr>
            <a:r>
              <a:rPr lang="en-US" sz="1800" dirty="0">
                <a:latin typeface="IBM Plex Sans" panose="020B0503050203000203" pitchFamily="34" charset="0"/>
              </a:rPr>
              <a:t>It is difficult to deploy changes in production quickly, as the team needs to keep track of bugs in hundreds of lines of changing code.</a:t>
            </a:r>
            <a:endParaRPr lang="en-US" sz="1800" b="1" dirty="0">
              <a:latin typeface="IBM Plex Sans" panose="020B0503050203000203" pitchFamily="34" charset="0"/>
            </a:endParaRPr>
          </a:p>
        </p:txBody>
      </p:sp>
      <p:sp>
        <p:nvSpPr>
          <p:cNvPr id="13" name="TextBox 12">
            <a:extLst>
              <a:ext uri="{FF2B5EF4-FFF2-40B4-BE49-F238E27FC236}">
                <a16:creationId xmlns:a16="http://schemas.microsoft.com/office/drawing/2014/main" id="{3BC9A3BB-9959-48F5-878C-B8CD493B3F23}"/>
              </a:ext>
            </a:extLst>
          </p:cNvPr>
          <p:cNvSpPr txBox="1"/>
          <p:nvPr/>
        </p:nvSpPr>
        <p:spPr>
          <a:xfrm>
            <a:off x="3411854" y="4397795"/>
            <a:ext cx="5320665" cy="1180046"/>
          </a:xfrm>
          <a:prstGeom prst="rect">
            <a:avLst/>
          </a:prstGeom>
        </p:spPr>
        <p:txBody>
          <a:bodyPr wrap="square" lIns="91440" tIns="45720" rIns="91440" bIns="45720" rtlCol="0">
            <a:noAutofit/>
          </a:bodyPr>
          <a:lstStyle/>
          <a:p>
            <a:pPr marL="1143000" lvl="3" indent="-17463" defTabSz="889000">
              <a:lnSpc>
                <a:spcPct val="90000"/>
              </a:lnSpc>
              <a:spcBef>
                <a:spcPct val="0"/>
              </a:spcBef>
              <a:spcAft>
                <a:spcPct val="35000"/>
              </a:spcAft>
            </a:pPr>
            <a:r>
              <a:rPr lang="en-US" sz="1800" dirty="0">
                <a:latin typeface="IBM Plex Sans" panose="020B0503050203000203" pitchFamily="34" charset="0"/>
              </a:rPr>
              <a:t>The code becomes too big and complex for the team to understand its flow.</a:t>
            </a:r>
          </a:p>
        </p:txBody>
      </p:sp>
      <p:sp>
        <p:nvSpPr>
          <p:cNvPr id="14" name="TextBox 13">
            <a:extLst>
              <a:ext uri="{FF2B5EF4-FFF2-40B4-BE49-F238E27FC236}">
                <a16:creationId xmlns:a16="http://schemas.microsoft.com/office/drawing/2014/main" id="{EA7994FC-0E0D-4195-8CEC-532BA24BF090}"/>
              </a:ext>
            </a:extLst>
          </p:cNvPr>
          <p:cNvSpPr txBox="1"/>
          <p:nvPr/>
        </p:nvSpPr>
        <p:spPr>
          <a:xfrm>
            <a:off x="3434714" y="5840324"/>
            <a:ext cx="4572000" cy="1180046"/>
          </a:xfrm>
          <a:prstGeom prst="rect">
            <a:avLst/>
          </a:prstGeom>
        </p:spPr>
        <p:txBody>
          <a:bodyPr wrap="square" lIns="91440" tIns="45720" rIns="91440" bIns="45720" rtlCol="0">
            <a:noAutofit/>
          </a:bodyPr>
          <a:lstStyle/>
          <a:p>
            <a:pPr lvl="2" defTabSz="889000">
              <a:lnSpc>
                <a:spcPct val="90000"/>
              </a:lnSpc>
              <a:spcBef>
                <a:spcPct val="0"/>
              </a:spcBef>
              <a:spcAft>
                <a:spcPct val="35000"/>
              </a:spcAft>
            </a:pPr>
            <a:r>
              <a:rPr lang="en-US" sz="1800" dirty="0">
                <a:latin typeface="IBM Plex Sans" panose="020B0503050203000203" pitchFamily="34" charset="0"/>
              </a:rPr>
              <a:t>Varied priorities and schedules for developing features makes it difficult to coordinate tasks in a single release.</a:t>
            </a:r>
            <a:endParaRPr lang="en-US" sz="1800" dirty="0"/>
          </a:p>
        </p:txBody>
      </p:sp>
      <p:sp>
        <p:nvSpPr>
          <p:cNvPr id="15" name="TextBox 14">
            <a:extLst>
              <a:ext uri="{FF2B5EF4-FFF2-40B4-BE49-F238E27FC236}">
                <a16:creationId xmlns:a16="http://schemas.microsoft.com/office/drawing/2014/main" id="{3BA5FF27-241D-49B9-A51C-AE6D8113146A}"/>
              </a:ext>
            </a:extLst>
          </p:cNvPr>
          <p:cNvSpPr txBox="1"/>
          <p:nvPr/>
        </p:nvSpPr>
        <p:spPr>
          <a:xfrm>
            <a:off x="9601200" y="4265911"/>
            <a:ext cx="1737360" cy="669443"/>
          </a:xfrm>
          <a:prstGeom prst="rect">
            <a:avLst/>
          </a:prstGeom>
        </p:spPr>
        <p:txBody>
          <a:bodyPr wrap="square" lIns="91440" tIns="45720" rIns="91440" bIns="45720" rtlCol="0">
            <a:noAutofit/>
          </a:bodyPr>
          <a:lstStyle/>
          <a:p>
            <a:pPr>
              <a:lnSpc>
                <a:spcPct val="105000"/>
              </a:lnSpc>
              <a:spcBef>
                <a:spcPts val="1000"/>
              </a:spcBef>
            </a:pPr>
            <a:endParaRPr lang="en-US" sz="2000" dirty="0">
              <a:solidFill>
                <a:schemeClr val="tx1"/>
              </a:solidFill>
              <a:latin typeface="IBM Plex Sans" charset="0"/>
              <a:ea typeface="IBM Plex Sans" charset="0"/>
              <a:cs typeface="IBM Plex Sans" charset="0"/>
            </a:endParaRPr>
          </a:p>
        </p:txBody>
      </p:sp>
      <p:sp>
        <p:nvSpPr>
          <p:cNvPr id="16" name="TextBox 15">
            <a:extLst>
              <a:ext uri="{FF2B5EF4-FFF2-40B4-BE49-F238E27FC236}">
                <a16:creationId xmlns:a16="http://schemas.microsoft.com/office/drawing/2014/main" id="{1B75F524-F958-43B8-8EE5-11BC54BA977A}"/>
              </a:ext>
            </a:extLst>
          </p:cNvPr>
          <p:cNvSpPr txBox="1"/>
          <p:nvPr/>
        </p:nvSpPr>
        <p:spPr>
          <a:xfrm>
            <a:off x="9612630" y="4641573"/>
            <a:ext cx="1508760" cy="537559"/>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tx1"/>
                </a:solidFill>
                <a:latin typeface="IBM Plex Sans" charset="0"/>
                <a:ea typeface="IBM Plex Sans" charset="0"/>
                <a:cs typeface="IBM Plex Sans" charset="0"/>
              </a:rPr>
              <a:t>Solutions</a:t>
            </a:r>
            <a:endParaRPr lang="en-US" sz="2000" dirty="0">
              <a:solidFill>
                <a:schemeClr val="tx1"/>
              </a:solidFill>
              <a:latin typeface="IBM Plex Sans" charset="0"/>
              <a:ea typeface="IBM Plex Sans" charset="0"/>
              <a:cs typeface="IBM Plex Sans" charset="0"/>
            </a:endParaRPr>
          </a:p>
        </p:txBody>
      </p:sp>
      <p:sp>
        <p:nvSpPr>
          <p:cNvPr id="17" name="TextBox 16">
            <a:extLst>
              <a:ext uri="{FF2B5EF4-FFF2-40B4-BE49-F238E27FC236}">
                <a16:creationId xmlns:a16="http://schemas.microsoft.com/office/drawing/2014/main" id="{6AB6AE05-AD6E-452B-97E8-EC3DBAF489A5}"/>
              </a:ext>
            </a:extLst>
          </p:cNvPr>
          <p:cNvSpPr txBox="1"/>
          <p:nvPr/>
        </p:nvSpPr>
        <p:spPr>
          <a:xfrm>
            <a:off x="12001500" y="4544685"/>
            <a:ext cx="1965960" cy="781337"/>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tx1"/>
                </a:solidFill>
                <a:latin typeface="IBM Plex Sans" charset="0"/>
                <a:ea typeface="IBM Plex Sans" charset="0"/>
                <a:cs typeface="IBM Plex Sans" charset="0"/>
              </a:rPr>
              <a:t>Microservices</a:t>
            </a:r>
            <a:endParaRPr lang="en-US" sz="200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444801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Enter Microservices</a:t>
            </a:r>
          </a:p>
        </p:txBody>
      </p:sp>
      <p:pic>
        <p:nvPicPr>
          <p:cNvPr id="2" name="Picture 1">
            <a:extLst>
              <a:ext uri="{FF2B5EF4-FFF2-40B4-BE49-F238E27FC236}">
                <a16:creationId xmlns:a16="http://schemas.microsoft.com/office/drawing/2014/main" id="{F4DD02A8-2934-4A08-BF1A-0AE09D2EE205}"/>
              </a:ext>
            </a:extLst>
          </p:cNvPr>
          <p:cNvPicPr>
            <a:picLocks noChangeAspect="1"/>
          </p:cNvPicPr>
          <p:nvPr/>
        </p:nvPicPr>
        <p:blipFill>
          <a:blip r:embed="rId2"/>
          <a:stretch>
            <a:fillRect/>
          </a:stretch>
        </p:blipFill>
        <p:spPr>
          <a:xfrm>
            <a:off x="1874520" y="3063240"/>
            <a:ext cx="3075393" cy="3494731"/>
          </a:xfrm>
          <a:prstGeom prst="rect">
            <a:avLst/>
          </a:prstGeom>
        </p:spPr>
      </p:pic>
    </p:spTree>
    <p:extLst>
      <p:ext uri="{BB962C8B-B14F-4D97-AF65-F5344CB8AC3E}">
        <p14:creationId xmlns:p14="http://schemas.microsoft.com/office/powerpoint/2010/main" val="1356852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1CA745-FAD7-4031-88FB-A1FE4F22505E}"/>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CE503BB7-060E-48DB-860C-9BACBBF822E8}"/>
              </a:ext>
            </a:extLst>
          </p:cNvPr>
          <p:cNvSpPr>
            <a:spLocks noGrp="1"/>
          </p:cNvSpPr>
          <p:nvPr>
            <p:ph type="title"/>
          </p:nvPr>
        </p:nvSpPr>
        <p:spPr/>
        <p:txBody>
          <a:bodyPr/>
          <a:lstStyle/>
          <a:p>
            <a:r>
              <a:rPr lang="en-IN" dirty="0"/>
              <a:t>Enter Microservices Architecture</a:t>
            </a:r>
          </a:p>
        </p:txBody>
      </p:sp>
      <p:sp>
        <p:nvSpPr>
          <p:cNvPr id="6" name="TextBox 5">
            <a:extLst>
              <a:ext uri="{FF2B5EF4-FFF2-40B4-BE49-F238E27FC236}">
                <a16:creationId xmlns:a16="http://schemas.microsoft.com/office/drawing/2014/main" id="{67ADB06A-6713-4418-BA5C-B0FC595BC8D1}"/>
              </a:ext>
            </a:extLst>
          </p:cNvPr>
          <p:cNvSpPr txBox="1"/>
          <p:nvPr/>
        </p:nvSpPr>
        <p:spPr>
          <a:xfrm>
            <a:off x="4961665" y="4615128"/>
            <a:ext cx="587288"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dirty="0">
                <a:solidFill>
                  <a:prstClr val="black"/>
                </a:solidFill>
                <a:latin typeface="IBM Plex Sans" panose="020B0503050203000203" pitchFamily="34" charset="0"/>
                <a:ea typeface="Microsoft YaHei" pitchFamily="2"/>
                <a:cs typeface="Mangal" pitchFamily="2"/>
              </a:rPr>
              <a:t>Cart</a:t>
            </a:r>
          </a:p>
        </p:txBody>
      </p:sp>
      <p:sp>
        <p:nvSpPr>
          <p:cNvPr id="7" name="TextBox 6">
            <a:extLst>
              <a:ext uri="{FF2B5EF4-FFF2-40B4-BE49-F238E27FC236}">
                <a16:creationId xmlns:a16="http://schemas.microsoft.com/office/drawing/2014/main" id="{91163F31-5A30-4984-83E0-85665B99C9C1}"/>
              </a:ext>
            </a:extLst>
          </p:cNvPr>
          <p:cNvSpPr txBox="1"/>
          <p:nvPr/>
        </p:nvSpPr>
        <p:spPr>
          <a:xfrm>
            <a:off x="3240577" y="4159908"/>
            <a:ext cx="1008557"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dirty="0">
                <a:solidFill>
                  <a:prstClr val="black"/>
                </a:solidFill>
                <a:latin typeface="IBM Plex Sans" panose="020B0503050203000203" pitchFamily="34" charset="0"/>
                <a:ea typeface="Microsoft YaHei" pitchFamily="2"/>
                <a:cs typeface="Mangal" pitchFamily="2"/>
              </a:rPr>
              <a:t>Reviews</a:t>
            </a:r>
          </a:p>
        </p:txBody>
      </p:sp>
      <p:sp>
        <p:nvSpPr>
          <p:cNvPr id="8" name="TextBox 7">
            <a:extLst>
              <a:ext uri="{FF2B5EF4-FFF2-40B4-BE49-F238E27FC236}">
                <a16:creationId xmlns:a16="http://schemas.microsoft.com/office/drawing/2014/main" id="{901048EA-29FF-4B3C-BF2A-C922B4B20A6B}"/>
              </a:ext>
            </a:extLst>
          </p:cNvPr>
          <p:cNvSpPr txBox="1"/>
          <p:nvPr/>
        </p:nvSpPr>
        <p:spPr>
          <a:xfrm>
            <a:off x="6722728" y="4118596"/>
            <a:ext cx="1124358" cy="375846"/>
          </a:xfrm>
          <a:prstGeom prst="rect">
            <a:avLst/>
          </a:prstGeom>
          <a:solidFill>
            <a:srgbClr val="CCFFCC"/>
          </a:solidFill>
          <a:ln w="0">
            <a:solidFill>
              <a:srgbClr val="000000"/>
            </a:solidFill>
            <a:prstDash val="solid"/>
          </a:ln>
        </p:spPr>
        <p:txBody>
          <a:bodyPr vert="horz" wrap="none" lIns="81000" tIns="40500" rIns="81000" bIns="40500" anchor="ctr" anchorCtr="0" compatLnSpc="0">
            <a:spAutoFit/>
          </a:bodyPr>
          <a:lstStyle/>
          <a:p>
            <a:pPr algn="ctr" defTabSz="822960" hangingPunct="0"/>
            <a:r>
              <a:rPr lang="en-US" sz="1764" dirty="0">
                <a:solidFill>
                  <a:prstClr val="black"/>
                </a:solidFill>
                <a:latin typeface="IBM Plex Sans" panose="020B0503050203000203" pitchFamily="34" charset="0"/>
                <a:ea typeface="Microsoft YaHei" pitchFamily="2"/>
                <a:cs typeface="Mangal" pitchFamily="2"/>
              </a:rPr>
              <a:t>Checkout</a:t>
            </a:r>
          </a:p>
        </p:txBody>
      </p:sp>
      <p:sp>
        <p:nvSpPr>
          <p:cNvPr id="9" name="TextBox 8">
            <a:extLst>
              <a:ext uri="{FF2B5EF4-FFF2-40B4-BE49-F238E27FC236}">
                <a16:creationId xmlns:a16="http://schemas.microsoft.com/office/drawing/2014/main" id="{E812233A-CA89-48A0-906E-B11F5F217C83}"/>
              </a:ext>
            </a:extLst>
          </p:cNvPr>
          <p:cNvSpPr txBox="1"/>
          <p:nvPr/>
        </p:nvSpPr>
        <p:spPr>
          <a:xfrm>
            <a:off x="3880799" y="5113116"/>
            <a:ext cx="932767"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dirty="0">
                <a:solidFill>
                  <a:prstClr val="black"/>
                </a:solidFill>
                <a:latin typeface="IBM Plex Sans" panose="020B0503050203000203" pitchFamily="34" charset="0"/>
                <a:ea typeface="Microsoft YaHei" pitchFamily="2"/>
                <a:cs typeface="Mangal" pitchFamily="2"/>
              </a:rPr>
              <a:t>Catalog</a:t>
            </a:r>
          </a:p>
        </p:txBody>
      </p:sp>
      <p:sp>
        <p:nvSpPr>
          <p:cNvPr id="10" name="TextBox 9">
            <a:extLst>
              <a:ext uri="{FF2B5EF4-FFF2-40B4-BE49-F238E27FC236}">
                <a16:creationId xmlns:a16="http://schemas.microsoft.com/office/drawing/2014/main" id="{8EC3A001-FF81-4270-A031-0164402AB64E}"/>
              </a:ext>
            </a:extLst>
          </p:cNvPr>
          <p:cNvSpPr txBox="1"/>
          <p:nvPr/>
        </p:nvSpPr>
        <p:spPr>
          <a:xfrm>
            <a:off x="6620220" y="5040540"/>
            <a:ext cx="1148532"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dirty="0">
                <a:solidFill>
                  <a:prstClr val="black"/>
                </a:solidFill>
                <a:latin typeface="IBM Plex Sans" panose="020B0503050203000203" pitchFamily="34" charset="0"/>
                <a:ea typeface="Microsoft YaHei" pitchFamily="2"/>
                <a:cs typeface="Mangal" pitchFamily="2"/>
              </a:rPr>
              <a:t>Inventory</a:t>
            </a:r>
          </a:p>
        </p:txBody>
      </p:sp>
      <p:sp>
        <p:nvSpPr>
          <p:cNvPr id="11" name="TextBox 10">
            <a:extLst>
              <a:ext uri="{FF2B5EF4-FFF2-40B4-BE49-F238E27FC236}">
                <a16:creationId xmlns:a16="http://schemas.microsoft.com/office/drawing/2014/main" id="{030F7355-EA07-420F-9F77-52FE53EC160E}"/>
              </a:ext>
            </a:extLst>
          </p:cNvPr>
          <p:cNvSpPr txBox="1"/>
          <p:nvPr/>
        </p:nvSpPr>
        <p:spPr>
          <a:xfrm>
            <a:off x="6063588" y="5511312"/>
            <a:ext cx="1153533"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dirty="0">
                <a:solidFill>
                  <a:prstClr val="black"/>
                </a:solidFill>
                <a:latin typeface="IBM Plex Sans" panose="020B0503050203000203" pitchFamily="34" charset="0"/>
                <a:ea typeface="Microsoft YaHei" pitchFamily="2"/>
                <a:cs typeface="Mangal" pitchFamily="2"/>
              </a:rPr>
              <a:t>Customer</a:t>
            </a:r>
          </a:p>
        </p:txBody>
      </p:sp>
      <p:sp>
        <p:nvSpPr>
          <p:cNvPr id="12" name="TextBox 11">
            <a:extLst>
              <a:ext uri="{FF2B5EF4-FFF2-40B4-BE49-F238E27FC236}">
                <a16:creationId xmlns:a16="http://schemas.microsoft.com/office/drawing/2014/main" id="{D129AB3A-F722-4C06-9380-C6AD92B8457D}"/>
              </a:ext>
            </a:extLst>
          </p:cNvPr>
          <p:cNvSpPr txBox="1"/>
          <p:nvPr/>
        </p:nvSpPr>
        <p:spPr>
          <a:xfrm>
            <a:off x="8343252" y="4814388"/>
            <a:ext cx="1046965"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dirty="0">
                <a:solidFill>
                  <a:prstClr val="black"/>
                </a:solidFill>
                <a:latin typeface="IBM Plex Sans" panose="020B0503050203000203" pitchFamily="34" charset="0"/>
                <a:ea typeface="Microsoft YaHei" pitchFamily="2"/>
                <a:cs typeface="Mangal" pitchFamily="2"/>
              </a:rPr>
              <a:t>Shipping</a:t>
            </a:r>
          </a:p>
        </p:txBody>
      </p:sp>
      <p:sp>
        <p:nvSpPr>
          <p:cNvPr id="13" name="TextBox 12">
            <a:extLst>
              <a:ext uri="{FF2B5EF4-FFF2-40B4-BE49-F238E27FC236}">
                <a16:creationId xmlns:a16="http://schemas.microsoft.com/office/drawing/2014/main" id="{0F3B1FCC-AAC9-4DE2-9FD5-36058444CD05}"/>
              </a:ext>
            </a:extLst>
          </p:cNvPr>
          <p:cNvSpPr txBox="1"/>
          <p:nvPr/>
        </p:nvSpPr>
        <p:spPr>
          <a:xfrm>
            <a:off x="9904932" y="4694184"/>
            <a:ext cx="1063893"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dirty="0">
                <a:solidFill>
                  <a:prstClr val="black"/>
                </a:solidFill>
                <a:latin typeface="IBM Plex Sans" panose="020B0503050203000203" pitchFamily="34" charset="0"/>
                <a:ea typeface="Microsoft YaHei" pitchFamily="2"/>
                <a:cs typeface="Mangal" pitchFamily="2"/>
              </a:rPr>
              <a:t>Payment</a:t>
            </a:r>
          </a:p>
        </p:txBody>
      </p:sp>
      <p:sp>
        <p:nvSpPr>
          <p:cNvPr id="14" name="TextBox 13">
            <a:extLst>
              <a:ext uri="{FF2B5EF4-FFF2-40B4-BE49-F238E27FC236}">
                <a16:creationId xmlns:a16="http://schemas.microsoft.com/office/drawing/2014/main" id="{F9A6086F-F79D-45ED-865E-B390C32182CA}"/>
              </a:ext>
            </a:extLst>
          </p:cNvPr>
          <p:cNvSpPr txBox="1"/>
          <p:nvPr/>
        </p:nvSpPr>
        <p:spPr>
          <a:xfrm>
            <a:off x="2313612" y="4681224"/>
            <a:ext cx="865377"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dirty="0">
                <a:solidFill>
                  <a:prstClr val="black"/>
                </a:solidFill>
                <a:latin typeface="IBM Plex Sans" panose="020B0503050203000203" pitchFamily="34" charset="0"/>
                <a:ea typeface="Microsoft YaHei" pitchFamily="2"/>
                <a:cs typeface="Mangal" pitchFamily="2"/>
              </a:rPr>
              <a:t>Search</a:t>
            </a:r>
          </a:p>
        </p:txBody>
      </p:sp>
      <p:sp>
        <p:nvSpPr>
          <p:cNvPr id="15" name="TextBox 14">
            <a:extLst>
              <a:ext uri="{FF2B5EF4-FFF2-40B4-BE49-F238E27FC236}">
                <a16:creationId xmlns:a16="http://schemas.microsoft.com/office/drawing/2014/main" id="{E046AEA4-A121-493D-ADBA-7011FDC39CA1}"/>
              </a:ext>
            </a:extLst>
          </p:cNvPr>
          <p:cNvSpPr txBox="1"/>
          <p:nvPr/>
        </p:nvSpPr>
        <p:spPr>
          <a:xfrm>
            <a:off x="8602452" y="5888448"/>
            <a:ext cx="745216"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dirty="0">
                <a:solidFill>
                  <a:prstClr val="black"/>
                </a:solidFill>
                <a:latin typeface="IBM Plex Sans" panose="020B0503050203000203" pitchFamily="34" charset="0"/>
                <a:ea typeface="Microsoft YaHei" pitchFamily="2"/>
                <a:cs typeface="Mangal" pitchFamily="2"/>
              </a:rPr>
              <a:t>Order</a:t>
            </a:r>
          </a:p>
        </p:txBody>
      </p:sp>
      <p:sp>
        <p:nvSpPr>
          <p:cNvPr id="16" name="TextBox 15">
            <a:extLst>
              <a:ext uri="{FF2B5EF4-FFF2-40B4-BE49-F238E27FC236}">
                <a16:creationId xmlns:a16="http://schemas.microsoft.com/office/drawing/2014/main" id="{A1193B12-2522-4A64-9CC2-60EF3C835556}"/>
              </a:ext>
            </a:extLst>
          </p:cNvPr>
          <p:cNvSpPr txBox="1"/>
          <p:nvPr/>
        </p:nvSpPr>
        <p:spPr>
          <a:xfrm>
            <a:off x="11130624" y="5200920"/>
            <a:ext cx="952644"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dirty="0">
                <a:solidFill>
                  <a:prstClr val="black"/>
                </a:solidFill>
                <a:latin typeface="IBM Plex Sans" panose="020B0503050203000203" pitchFamily="34" charset="0"/>
                <a:ea typeface="Microsoft YaHei" pitchFamily="2"/>
                <a:cs typeface="Mangal" pitchFamily="2"/>
              </a:rPr>
              <a:t>Contact</a:t>
            </a:r>
          </a:p>
        </p:txBody>
      </p:sp>
      <p:cxnSp>
        <p:nvCxnSpPr>
          <p:cNvPr id="17" name="Straight Arrow Connector 16">
            <a:extLst>
              <a:ext uri="{FF2B5EF4-FFF2-40B4-BE49-F238E27FC236}">
                <a16:creationId xmlns:a16="http://schemas.microsoft.com/office/drawing/2014/main" id="{F92913D4-E0FB-4046-AB3E-0EFB05AB0215}"/>
              </a:ext>
            </a:extLst>
          </p:cNvPr>
          <p:cNvCxnSpPr>
            <a:stCxn id="14" idx="2"/>
          </p:cNvCxnSpPr>
          <p:nvPr/>
        </p:nvCxnSpPr>
        <p:spPr>
          <a:xfrm>
            <a:off x="2746301" y="5057070"/>
            <a:ext cx="1134499" cy="244615"/>
          </a:xfrm>
          <a:prstGeom prst="straightConnector1">
            <a:avLst/>
          </a:prstGeom>
          <a:noFill/>
          <a:ln w="0">
            <a:solidFill>
              <a:srgbClr val="000000"/>
            </a:solidFill>
            <a:prstDash val="solid"/>
            <a:tailEnd type="arrow"/>
          </a:ln>
        </p:spPr>
      </p:cxnSp>
      <p:cxnSp>
        <p:nvCxnSpPr>
          <p:cNvPr id="18" name="Straight Arrow Connector 17">
            <a:extLst>
              <a:ext uri="{FF2B5EF4-FFF2-40B4-BE49-F238E27FC236}">
                <a16:creationId xmlns:a16="http://schemas.microsoft.com/office/drawing/2014/main" id="{1E4FF917-9732-4C70-9BF0-D34AD3342B97}"/>
              </a:ext>
            </a:extLst>
          </p:cNvPr>
          <p:cNvCxnSpPr>
            <a:stCxn id="7" idx="2"/>
            <a:endCxn id="9" idx="0"/>
          </p:cNvCxnSpPr>
          <p:nvPr/>
        </p:nvCxnSpPr>
        <p:spPr>
          <a:xfrm>
            <a:off x="3744856" y="4535754"/>
            <a:ext cx="602327" cy="577362"/>
          </a:xfrm>
          <a:prstGeom prst="straightConnector1">
            <a:avLst/>
          </a:prstGeom>
          <a:noFill/>
          <a:ln w="0">
            <a:solidFill>
              <a:srgbClr val="000000"/>
            </a:solidFill>
            <a:prstDash val="solid"/>
            <a:tailEnd type="arrow"/>
          </a:ln>
        </p:spPr>
      </p:cxnSp>
      <p:cxnSp>
        <p:nvCxnSpPr>
          <p:cNvPr id="19" name="Straight Arrow Connector 18">
            <a:extLst>
              <a:ext uri="{FF2B5EF4-FFF2-40B4-BE49-F238E27FC236}">
                <a16:creationId xmlns:a16="http://schemas.microsoft.com/office/drawing/2014/main" id="{A8B21335-1EE1-44E1-A34E-5B38A02A7BCA}"/>
              </a:ext>
            </a:extLst>
          </p:cNvPr>
          <p:cNvCxnSpPr>
            <a:stCxn id="6" idx="2"/>
            <a:endCxn id="9" idx="3"/>
          </p:cNvCxnSpPr>
          <p:nvPr/>
        </p:nvCxnSpPr>
        <p:spPr>
          <a:xfrm flipH="1">
            <a:off x="4813566" y="4990974"/>
            <a:ext cx="441743" cy="310065"/>
          </a:xfrm>
          <a:prstGeom prst="straightConnector1">
            <a:avLst/>
          </a:prstGeom>
          <a:noFill/>
          <a:ln w="0">
            <a:solidFill>
              <a:srgbClr val="000000"/>
            </a:solidFill>
            <a:prstDash val="solid"/>
            <a:tailEnd type="arrow"/>
          </a:ln>
        </p:spPr>
      </p:cxnSp>
      <p:cxnSp>
        <p:nvCxnSpPr>
          <p:cNvPr id="20" name="Straight Arrow Connector 19">
            <a:extLst>
              <a:ext uri="{FF2B5EF4-FFF2-40B4-BE49-F238E27FC236}">
                <a16:creationId xmlns:a16="http://schemas.microsoft.com/office/drawing/2014/main" id="{FBF31034-76DF-48EF-91C1-B6C1188DFE48}"/>
              </a:ext>
            </a:extLst>
          </p:cNvPr>
          <p:cNvCxnSpPr>
            <a:stCxn id="6" idx="2"/>
            <a:endCxn id="10" idx="1"/>
          </p:cNvCxnSpPr>
          <p:nvPr/>
        </p:nvCxnSpPr>
        <p:spPr>
          <a:xfrm>
            <a:off x="5255309" y="4990974"/>
            <a:ext cx="1364911" cy="237489"/>
          </a:xfrm>
          <a:prstGeom prst="straightConnector1">
            <a:avLst/>
          </a:prstGeom>
          <a:noFill/>
          <a:ln w="0">
            <a:solidFill>
              <a:srgbClr val="000000"/>
            </a:solidFill>
            <a:prstDash val="solid"/>
            <a:tailEnd type="arrow"/>
          </a:ln>
        </p:spPr>
      </p:cxnSp>
      <p:cxnSp>
        <p:nvCxnSpPr>
          <p:cNvPr id="21" name="Straight Arrow Connector 20">
            <a:extLst>
              <a:ext uri="{FF2B5EF4-FFF2-40B4-BE49-F238E27FC236}">
                <a16:creationId xmlns:a16="http://schemas.microsoft.com/office/drawing/2014/main" id="{83931FB0-0D8F-4190-B714-AF72E8DD5EE3}"/>
              </a:ext>
            </a:extLst>
          </p:cNvPr>
          <p:cNvCxnSpPr>
            <a:stCxn id="8" idx="2"/>
            <a:endCxn id="10" idx="0"/>
          </p:cNvCxnSpPr>
          <p:nvPr/>
        </p:nvCxnSpPr>
        <p:spPr>
          <a:xfrm flipH="1">
            <a:off x="7194486" y="4494442"/>
            <a:ext cx="90421" cy="546098"/>
          </a:xfrm>
          <a:prstGeom prst="straightConnector1">
            <a:avLst/>
          </a:prstGeom>
          <a:noFill/>
          <a:ln w="0">
            <a:solidFill>
              <a:srgbClr val="000000"/>
            </a:solidFill>
            <a:prstDash val="solid"/>
            <a:tailEnd type="arrow"/>
          </a:ln>
        </p:spPr>
      </p:cxnSp>
      <p:cxnSp>
        <p:nvCxnSpPr>
          <p:cNvPr id="22" name="Straight Arrow Connector 21">
            <a:extLst>
              <a:ext uri="{FF2B5EF4-FFF2-40B4-BE49-F238E27FC236}">
                <a16:creationId xmlns:a16="http://schemas.microsoft.com/office/drawing/2014/main" id="{7833A86D-165C-4813-A355-E7E9C7E5E297}"/>
              </a:ext>
            </a:extLst>
          </p:cNvPr>
          <p:cNvCxnSpPr>
            <a:stCxn id="8" idx="3"/>
            <a:endCxn id="12" idx="0"/>
          </p:cNvCxnSpPr>
          <p:nvPr/>
        </p:nvCxnSpPr>
        <p:spPr>
          <a:xfrm>
            <a:off x="7847086" y="4306519"/>
            <a:ext cx="1019649" cy="507869"/>
          </a:xfrm>
          <a:prstGeom prst="straightConnector1">
            <a:avLst/>
          </a:prstGeom>
          <a:noFill/>
          <a:ln w="0">
            <a:solidFill>
              <a:srgbClr val="000000"/>
            </a:solidFill>
            <a:prstDash val="solid"/>
            <a:tailEnd type="arrow"/>
          </a:ln>
        </p:spPr>
      </p:cxnSp>
      <p:cxnSp>
        <p:nvCxnSpPr>
          <p:cNvPr id="23" name="Straight Arrow Connector 22">
            <a:extLst>
              <a:ext uri="{FF2B5EF4-FFF2-40B4-BE49-F238E27FC236}">
                <a16:creationId xmlns:a16="http://schemas.microsoft.com/office/drawing/2014/main" id="{240A3DFC-C907-4938-A49D-AC2D18A75523}"/>
              </a:ext>
            </a:extLst>
          </p:cNvPr>
          <p:cNvCxnSpPr>
            <a:stCxn id="8" idx="3"/>
            <a:endCxn id="13" idx="0"/>
          </p:cNvCxnSpPr>
          <p:nvPr/>
        </p:nvCxnSpPr>
        <p:spPr>
          <a:xfrm>
            <a:off x="7847086" y="4306519"/>
            <a:ext cx="2589793" cy="387665"/>
          </a:xfrm>
          <a:prstGeom prst="straightConnector1">
            <a:avLst/>
          </a:prstGeom>
          <a:noFill/>
          <a:ln w="0">
            <a:solidFill>
              <a:srgbClr val="000000"/>
            </a:solidFill>
            <a:prstDash val="solid"/>
            <a:tailEnd type="arrow"/>
          </a:ln>
        </p:spPr>
      </p:cxnSp>
      <p:cxnSp>
        <p:nvCxnSpPr>
          <p:cNvPr id="24" name="Straight Arrow Connector 23">
            <a:extLst>
              <a:ext uri="{FF2B5EF4-FFF2-40B4-BE49-F238E27FC236}">
                <a16:creationId xmlns:a16="http://schemas.microsoft.com/office/drawing/2014/main" id="{8E75A244-4C1D-41E1-AAF4-5C2011A59303}"/>
              </a:ext>
            </a:extLst>
          </p:cNvPr>
          <p:cNvCxnSpPr>
            <a:stCxn id="16" idx="1"/>
            <a:endCxn id="11" idx="3"/>
          </p:cNvCxnSpPr>
          <p:nvPr/>
        </p:nvCxnSpPr>
        <p:spPr>
          <a:xfrm flipH="1">
            <a:off x="7217121" y="5388843"/>
            <a:ext cx="3913503" cy="310392"/>
          </a:xfrm>
          <a:prstGeom prst="straightConnector1">
            <a:avLst/>
          </a:prstGeom>
          <a:noFill/>
          <a:ln w="0">
            <a:solidFill>
              <a:srgbClr val="000000"/>
            </a:solidFill>
            <a:prstDash val="solid"/>
            <a:tailEnd type="arrow"/>
          </a:ln>
        </p:spPr>
      </p:cxnSp>
      <p:cxnSp>
        <p:nvCxnSpPr>
          <p:cNvPr id="25" name="Straight Arrow Connector 24">
            <a:extLst>
              <a:ext uri="{FF2B5EF4-FFF2-40B4-BE49-F238E27FC236}">
                <a16:creationId xmlns:a16="http://schemas.microsoft.com/office/drawing/2014/main" id="{90EE2E86-3C20-41F3-B1FF-D7623BE4505A}"/>
              </a:ext>
            </a:extLst>
          </p:cNvPr>
          <p:cNvCxnSpPr>
            <a:stCxn id="12" idx="2"/>
            <a:endCxn id="11" idx="3"/>
          </p:cNvCxnSpPr>
          <p:nvPr/>
        </p:nvCxnSpPr>
        <p:spPr>
          <a:xfrm flipH="1">
            <a:off x="7217121" y="5190234"/>
            <a:ext cx="1649614" cy="509001"/>
          </a:xfrm>
          <a:prstGeom prst="straightConnector1">
            <a:avLst/>
          </a:prstGeom>
          <a:noFill/>
          <a:ln w="0">
            <a:solidFill>
              <a:srgbClr val="000000"/>
            </a:solidFill>
            <a:prstDash val="solid"/>
            <a:tailEnd type="arrow"/>
          </a:ln>
        </p:spPr>
      </p:cxnSp>
      <p:cxnSp>
        <p:nvCxnSpPr>
          <p:cNvPr id="26" name="Straight Arrow Connector 25">
            <a:extLst>
              <a:ext uri="{FF2B5EF4-FFF2-40B4-BE49-F238E27FC236}">
                <a16:creationId xmlns:a16="http://schemas.microsoft.com/office/drawing/2014/main" id="{7FC99973-582A-452C-970D-22137C0536D8}"/>
              </a:ext>
            </a:extLst>
          </p:cNvPr>
          <p:cNvCxnSpPr>
            <a:stCxn id="13" idx="2"/>
            <a:endCxn id="11" idx="3"/>
          </p:cNvCxnSpPr>
          <p:nvPr/>
        </p:nvCxnSpPr>
        <p:spPr>
          <a:xfrm flipH="1">
            <a:off x="7217121" y="5070030"/>
            <a:ext cx="3219758" cy="629205"/>
          </a:xfrm>
          <a:prstGeom prst="straightConnector1">
            <a:avLst/>
          </a:prstGeom>
          <a:noFill/>
          <a:ln w="0">
            <a:solidFill>
              <a:srgbClr val="000000"/>
            </a:solidFill>
            <a:prstDash val="solid"/>
            <a:tailEnd type="arrow"/>
          </a:ln>
        </p:spPr>
      </p:cxnSp>
      <p:cxnSp>
        <p:nvCxnSpPr>
          <p:cNvPr id="27" name="Straight Arrow Connector 26">
            <a:extLst>
              <a:ext uri="{FF2B5EF4-FFF2-40B4-BE49-F238E27FC236}">
                <a16:creationId xmlns:a16="http://schemas.microsoft.com/office/drawing/2014/main" id="{EB6019DF-0DE5-47A6-8C72-E93AFD091FBD}"/>
              </a:ext>
            </a:extLst>
          </p:cNvPr>
          <p:cNvCxnSpPr>
            <a:stCxn id="8" idx="2"/>
            <a:endCxn id="15" idx="0"/>
          </p:cNvCxnSpPr>
          <p:nvPr/>
        </p:nvCxnSpPr>
        <p:spPr>
          <a:xfrm>
            <a:off x="7284907" y="4494442"/>
            <a:ext cx="1690153" cy="1394006"/>
          </a:xfrm>
          <a:prstGeom prst="straightConnector1">
            <a:avLst/>
          </a:prstGeom>
          <a:noFill/>
          <a:ln w="0">
            <a:solidFill>
              <a:srgbClr val="000000"/>
            </a:solidFill>
            <a:prstDash val="solid"/>
            <a:tailEnd type="arrow"/>
          </a:ln>
        </p:spPr>
      </p:cxnSp>
      <p:cxnSp>
        <p:nvCxnSpPr>
          <p:cNvPr id="28" name="Straight Arrow Connector 27">
            <a:extLst>
              <a:ext uri="{FF2B5EF4-FFF2-40B4-BE49-F238E27FC236}">
                <a16:creationId xmlns:a16="http://schemas.microsoft.com/office/drawing/2014/main" id="{333161C5-8881-4ECF-8D28-F0A40BFF0740}"/>
              </a:ext>
            </a:extLst>
          </p:cNvPr>
          <p:cNvCxnSpPr>
            <a:stCxn id="15" idx="0"/>
            <a:endCxn id="12" idx="2"/>
          </p:cNvCxnSpPr>
          <p:nvPr/>
        </p:nvCxnSpPr>
        <p:spPr>
          <a:xfrm flipH="1" flipV="1">
            <a:off x="8866735" y="5190234"/>
            <a:ext cx="108325" cy="698214"/>
          </a:xfrm>
          <a:prstGeom prst="straightConnector1">
            <a:avLst/>
          </a:prstGeom>
          <a:noFill/>
          <a:ln w="0">
            <a:solidFill>
              <a:srgbClr val="000000"/>
            </a:solidFill>
            <a:prstDash val="solid"/>
            <a:tailEnd type="arrow"/>
          </a:ln>
        </p:spPr>
      </p:cxnSp>
      <p:cxnSp>
        <p:nvCxnSpPr>
          <p:cNvPr id="29" name="Straight Arrow Connector 28">
            <a:extLst>
              <a:ext uri="{FF2B5EF4-FFF2-40B4-BE49-F238E27FC236}">
                <a16:creationId xmlns:a16="http://schemas.microsoft.com/office/drawing/2014/main" id="{A5EC90EC-E1BD-40AA-AA38-6DC076B54767}"/>
              </a:ext>
            </a:extLst>
          </p:cNvPr>
          <p:cNvCxnSpPr>
            <a:stCxn id="15" idx="0"/>
            <a:endCxn id="13" idx="2"/>
          </p:cNvCxnSpPr>
          <p:nvPr/>
        </p:nvCxnSpPr>
        <p:spPr>
          <a:xfrm flipV="1">
            <a:off x="8975060" y="5070030"/>
            <a:ext cx="1461819" cy="818418"/>
          </a:xfrm>
          <a:prstGeom prst="straightConnector1">
            <a:avLst/>
          </a:prstGeom>
          <a:noFill/>
          <a:ln w="0">
            <a:solidFill>
              <a:srgbClr val="000000"/>
            </a:solidFill>
            <a:prstDash val="solid"/>
            <a:tailEnd type="arrow"/>
          </a:ln>
        </p:spPr>
      </p:cxnSp>
      <p:cxnSp>
        <p:nvCxnSpPr>
          <p:cNvPr id="30" name="Straight Arrow Connector 29">
            <a:extLst>
              <a:ext uri="{FF2B5EF4-FFF2-40B4-BE49-F238E27FC236}">
                <a16:creationId xmlns:a16="http://schemas.microsoft.com/office/drawing/2014/main" id="{90B40257-3635-48D8-BB75-F2C3A7713136}"/>
              </a:ext>
            </a:extLst>
          </p:cNvPr>
          <p:cNvCxnSpPr>
            <a:stCxn id="15" idx="1"/>
            <a:endCxn id="11" idx="3"/>
          </p:cNvCxnSpPr>
          <p:nvPr/>
        </p:nvCxnSpPr>
        <p:spPr>
          <a:xfrm flipH="1" flipV="1">
            <a:off x="7217121" y="5699235"/>
            <a:ext cx="1385331" cy="377136"/>
          </a:xfrm>
          <a:prstGeom prst="straightConnector1">
            <a:avLst/>
          </a:prstGeom>
          <a:noFill/>
          <a:ln w="0">
            <a:solidFill>
              <a:srgbClr val="000000"/>
            </a:solidFill>
            <a:prstDash val="solid"/>
            <a:tailEnd type="arrow"/>
          </a:ln>
        </p:spPr>
      </p:cxnSp>
      <p:pic>
        <p:nvPicPr>
          <p:cNvPr id="31" name="Picture 30">
            <a:extLst>
              <a:ext uri="{FF2B5EF4-FFF2-40B4-BE49-F238E27FC236}">
                <a16:creationId xmlns:a16="http://schemas.microsoft.com/office/drawing/2014/main" id="{6BD072D9-71E0-470E-84BC-99E9382AA815}"/>
              </a:ext>
            </a:extLst>
          </p:cNvPr>
          <p:cNvPicPr>
            <a:picLocks noChangeAspect="1"/>
          </p:cNvPicPr>
          <p:nvPr/>
        </p:nvPicPr>
        <p:blipFill>
          <a:blip r:embed="rId2">
            <a:lum/>
            <a:alphaModFix/>
          </a:blip>
          <a:srcRect/>
          <a:stretch>
            <a:fillRect/>
          </a:stretch>
        </p:blipFill>
        <p:spPr>
          <a:xfrm>
            <a:off x="2900052" y="6505992"/>
            <a:ext cx="2252124" cy="606852"/>
          </a:xfrm>
          <a:prstGeom prst="rect">
            <a:avLst/>
          </a:prstGeom>
          <a:noFill/>
          <a:ln>
            <a:noFill/>
          </a:ln>
        </p:spPr>
      </p:pic>
      <p:pic>
        <p:nvPicPr>
          <p:cNvPr id="32" name="Picture 31">
            <a:extLst>
              <a:ext uri="{FF2B5EF4-FFF2-40B4-BE49-F238E27FC236}">
                <a16:creationId xmlns:a16="http://schemas.microsoft.com/office/drawing/2014/main" id="{42DD0D7E-3CD0-4E5E-BAFA-C9ECB2DF351F}"/>
              </a:ext>
            </a:extLst>
          </p:cNvPr>
          <p:cNvPicPr>
            <a:picLocks noChangeAspect="1"/>
          </p:cNvPicPr>
          <p:nvPr/>
        </p:nvPicPr>
        <p:blipFill>
          <a:blip r:embed="rId2">
            <a:lum/>
            <a:alphaModFix/>
          </a:blip>
          <a:srcRect/>
          <a:stretch>
            <a:fillRect/>
          </a:stretch>
        </p:blipFill>
        <p:spPr>
          <a:xfrm>
            <a:off x="10782000" y="6316775"/>
            <a:ext cx="2251800" cy="606852"/>
          </a:xfrm>
          <a:prstGeom prst="rect">
            <a:avLst/>
          </a:prstGeom>
          <a:noFill/>
          <a:ln>
            <a:noFill/>
          </a:ln>
        </p:spPr>
      </p:pic>
      <p:sp>
        <p:nvSpPr>
          <p:cNvPr id="33" name="Freeform: Shape 32">
            <a:extLst>
              <a:ext uri="{FF2B5EF4-FFF2-40B4-BE49-F238E27FC236}">
                <a16:creationId xmlns:a16="http://schemas.microsoft.com/office/drawing/2014/main" id="{1D58C3C1-D870-4DC9-BE17-2BE0317A752B}"/>
              </a:ext>
            </a:extLst>
          </p:cNvPr>
          <p:cNvSpPr/>
          <p:nvPr/>
        </p:nvSpPr>
        <p:spPr>
          <a:xfrm>
            <a:off x="6234335" y="6814440"/>
            <a:ext cx="927936" cy="715392"/>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CFE7F5"/>
          </a:solidFill>
          <a:ln w="36720">
            <a:solidFill>
              <a:srgbClr val="1C1C1C"/>
            </a:solidFill>
            <a:prstDash val="solid"/>
          </a:ln>
        </p:spPr>
        <p:txBody>
          <a:bodyPr vert="horz" wrap="none" lIns="97200" tIns="56700" rIns="97200" bIns="56700" anchor="ctr" anchorCtr="0" compatLnSpc="0">
            <a:noAutofit/>
          </a:bodyPr>
          <a:lstStyle/>
          <a:p>
            <a:pPr algn="ctr" defTabSz="822960" hangingPunct="0"/>
            <a:r>
              <a:rPr lang="en-US" sz="1764" dirty="0">
                <a:solidFill>
                  <a:prstClr val="black"/>
                </a:solidFill>
                <a:latin typeface="IBM Plex Sans" panose="020B0503050203000203" pitchFamily="34" charset="0"/>
                <a:ea typeface="Microsoft YaHei" pitchFamily="2"/>
                <a:cs typeface="Mangal" pitchFamily="2"/>
              </a:rPr>
              <a:t>DB</a:t>
            </a:r>
          </a:p>
        </p:txBody>
      </p:sp>
      <p:sp>
        <p:nvSpPr>
          <p:cNvPr id="34" name="Freeform: Shape 33">
            <a:extLst>
              <a:ext uri="{FF2B5EF4-FFF2-40B4-BE49-F238E27FC236}">
                <a16:creationId xmlns:a16="http://schemas.microsoft.com/office/drawing/2014/main" id="{160B338A-048D-42BC-908F-46BFA8750F38}"/>
              </a:ext>
            </a:extLst>
          </p:cNvPr>
          <p:cNvSpPr/>
          <p:nvPr/>
        </p:nvSpPr>
        <p:spPr>
          <a:xfrm>
            <a:off x="6627024" y="6048505"/>
            <a:ext cx="0" cy="666143"/>
          </a:xfrm>
          <a:custGeom>
            <a:avLst/>
            <a:gdLst/>
            <a:ahLst/>
            <a:cxnLst>
              <a:cxn ang="3cd4">
                <a:pos x="hc" y="t"/>
              </a:cxn>
              <a:cxn ang="cd2">
                <a:pos x="l" y="vc"/>
              </a:cxn>
              <a:cxn ang="cd4">
                <a:pos x="hc" y="b"/>
              </a:cxn>
              <a:cxn ang="0">
                <a:pos x="r" y="vc"/>
              </a:cxn>
            </a:cxnLst>
            <a:rect l="l" t="t" r="r" b="b"/>
            <a:pathLst>
              <a:path h="2057" fill="none">
                <a:moveTo>
                  <a:pt x="0" y="0"/>
                </a:moveTo>
                <a:lnTo>
                  <a:pt x="0" y="2057"/>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sp>
        <p:nvSpPr>
          <p:cNvPr id="35" name="Freeform: Shape 34">
            <a:extLst>
              <a:ext uri="{FF2B5EF4-FFF2-40B4-BE49-F238E27FC236}">
                <a16:creationId xmlns:a16="http://schemas.microsoft.com/office/drawing/2014/main" id="{0A50C537-C13C-462B-B434-10325BC6D723}"/>
              </a:ext>
            </a:extLst>
          </p:cNvPr>
          <p:cNvSpPr/>
          <p:nvPr/>
        </p:nvSpPr>
        <p:spPr>
          <a:xfrm>
            <a:off x="9024948" y="6316775"/>
            <a:ext cx="0" cy="796068"/>
          </a:xfrm>
          <a:custGeom>
            <a:avLst/>
            <a:gdLst/>
            <a:ahLst/>
            <a:cxnLst>
              <a:cxn ang="3cd4">
                <a:pos x="hc" y="t"/>
              </a:cxn>
              <a:cxn ang="cd2">
                <a:pos x="l" y="vc"/>
              </a:cxn>
              <a:cxn ang="cd4">
                <a:pos x="hc" y="b"/>
              </a:cxn>
              <a:cxn ang="0">
                <a:pos x="r" y="vc"/>
              </a:cxn>
            </a:cxnLst>
            <a:rect l="l" t="t" r="r" b="b"/>
            <a:pathLst>
              <a:path h="2458" fill="none">
                <a:moveTo>
                  <a:pt x="0" y="0"/>
                </a:moveTo>
                <a:lnTo>
                  <a:pt x="0" y="2458"/>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sp>
        <p:nvSpPr>
          <p:cNvPr id="36" name="Freeform: Shape 35">
            <a:extLst>
              <a:ext uri="{FF2B5EF4-FFF2-40B4-BE49-F238E27FC236}">
                <a16:creationId xmlns:a16="http://schemas.microsoft.com/office/drawing/2014/main" id="{AABF16AA-7BAF-465C-8D6A-4694C4E570C3}"/>
              </a:ext>
            </a:extLst>
          </p:cNvPr>
          <p:cNvSpPr/>
          <p:nvPr/>
        </p:nvSpPr>
        <p:spPr>
          <a:xfrm>
            <a:off x="10444392" y="5221656"/>
            <a:ext cx="0" cy="1791396"/>
          </a:xfrm>
          <a:custGeom>
            <a:avLst/>
            <a:gdLst/>
            <a:ahLst/>
            <a:cxnLst>
              <a:cxn ang="3cd4">
                <a:pos x="hc" y="t"/>
              </a:cxn>
              <a:cxn ang="cd2">
                <a:pos x="l" y="vc"/>
              </a:cxn>
              <a:cxn ang="cd4">
                <a:pos x="hc" y="b"/>
              </a:cxn>
              <a:cxn ang="0">
                <a:pos x="r" y="vc"/>
              </a:cxn>
            </a:cxnLst>
            <a:rect l="l" t="t" r="r" b="b"/>
            <a:pathLst>
              <a:path h="5530" fill="none">
                <a:moveTo>
                  <a:pt x="0" y="0"/>
                </a:moveTo>
                <a:lnTo>
                  <a:pt x="0" y="5530"/>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sp>
        <p:nvSpPr>
          <p:cNvPr id="37" name="Freeform: Shape 36">
            <a:extLst>
              <a:ext uri="{FF2B5EF4-FFF2-40B4-BE49-F238E27FC236}">
                <a16:creationId xmlns:a16="http://schemas.microsoft.com/office/drawing/2014/main" id="{F792ADA3-1777-4B1A-84BE-581379FA7687}"/>
              </a:ext>
            </a:extLst>
          </p:cNvPr>
          <p:cNvSpPr/>
          <p:nvPr/>
        </p:nvSpPr>
        <p:spPr>
          <a:xfrm>
            <a:off x="12068280" y="5541444"/>
            <a:ext cx="0" cy="895212"/>
          </a:xfrm>
          <a:custGeom>
            <a:avLst/>
            <a:gdLst/>
            <a:ahLst/>
            <a:cxnLst>
              <a:cxn ang="3cd4">
                <a:pos x="hc" y="t"/>
              </a:cxn>
              <a:cxn ang="cd2">
                <a:pos x="l" y="vc"/>
              </a:cxn>
              <a:cxn ang="cd4">
                <a:pos x="hc" y="b"/>
              </a:cxn>
              <a:cxn ang="0">
                <a:pos x="r" y="vc"/>
              </a:cxn>
            </a:cxnLst>
            <a:rect l="l" t="t" r="r" b="b"/>
            <a:pathLst>
              <a:path w="1" h="2764" fill="none">
                <a:moveTo>
                  <a:pt x="1" y="0"/>
                </a:moveTo>
                <a:lnTo>
                  <a:pt x="0" y="2764"/>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sp>
        <p:nvSpPr>
          <p:cNvPr id="38" name="Freeform: Shape 37">
            <a:extLst>
              <a:ext uri="{FF2B5EF4-FFF2-40B4-BE49-F238E27FC236}">
                <a16:creationId xmlns:a16="http://schemas.microsoft.com/office/drawing/2014/main" id="{C1A61D3B-6247-428F-877C-863BF7D8493D}"/>
              </a:ext>
            </a:extLst>
          </p:cNvPr>
          <p:cNvSpPr/>
          <p:nvPr/>
        </p:nvSpPr>
        <p:spPr>
          <a:xfrm>
            <a:off x="5490108" y="5111496"/>
            <a:ext cx="0" cy="2001024"/>
          </a:xfrm>
          <a:custGeom>
            <a:avLst/>
            <a:gdLst/>
            <a:ahLst/>
            <a:cxnLst>
              <a:cxn ang="3cd4">
                <a:pos x="hc" y="t"/>
              </a:cxn>
              <a:cxn ang="cd2">
                <a:pos x="l" y="vc"/>
              </a:cxn>
              <a:cxn ang="cd4">
                <a:pos x="hc" y="b"/>
              </a:cxn>
              <a:cxn ang="0">
                <a:pos x="r" y="vc"/>
              </a:cxn>
            </a:cxnLst>
            <a:rect l="l" t="t" r="r" b="b"/>
            <a:pathLst>
              <a:path h="6177" fill="none">
                <a:moveTo>
                  <a:pt x="0" y="0"/>
                </a:moveTo>
                <a:lnTo>
                  <a:pt x="0" y="6177"/>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sp>
        <p:nvSpPr>
          <p:cNvPr id="39" name="Freeform: Shape 38">
            <a:extLst>
              <a:ext uri="{FF2B5EF4-FFF2-40B4-BE49-F238E27FC236}">
                <a16:creationId xmlns:a16="http://schemas.microsoft.com/office/drawing/2014/main" id="{44BB1D93-DE58-4FF5-A2F7-CA20C12FD01E}"/>
              </a:ext>
            </a:extLst>
          </p:cNvPr>
          <p:cNvSpPr/>
          <p:nvPr/>
        </p:nvSpPr>
        <p:spPr>
          <a:xfrm>
            <a:off x="3688667" y="4525056"/>
            <a:ext cx="0" cy="2119608"/>
          </a:xfrm>
          <a:custGeom>
            <a:avLst/>
            <a:gdLst/>
            <a:ahLst/>
            <a:cxnLst>
              <a:cxn ang="3cd4">
                <a:pos x="hc" y="t"/>
              </a:cxn>
              <a:cxn ang="cd2">
                <a:pos x="l" y="vc"/>
              </a:cxn>
              <a:cxn ang="cd4">
                <a:pos x="hc" y="b"/>
              </a:cxn>
              <a:cxn ang="0">
                <a:pos x="r" y="vc"/>
              </a:cxn>
            </a:cxnLst>
            <a:rect l="l" t="t" r="r" b="b"/>
            <a:pathLst>
              <a:path h="6543" fill="none">
                <a:moveTo>
                  <a:pt x="0" y="0"/>
                </a:moveTo>
                <a:lnTo>
                  <a:pt x="0" y="6543"/>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sp>
        <p:nvSpPr>
          <p:cNvPr id="40" name="Freeform: Shape 39">
            <a:extLst>
              <a:ext uri="{FF2B5EF4-FFF2-40B4-BE49-F238E27FC236}">
                <a16:creationId xmlns:a16="http://schemas.microsoft.com/office/drawing/2014/main" id="{C7335131-4905-4B74-8FE7-87F6F1EF52F2}"/>
              </a:ext>
            </a:extLst>
          </p:cNvPr>
          <p:cNvSpPr/>
          <p:nvPr/>
        </p:nvSpPr>
        <p:spPr>
          <a:xfrm>
            <a:off x="2449692" y="5122188"/>
            <a:ext cx="0" cy="1874664"/>
          </a:xfrm>
          <a:custGeom>
            <a:avLst/>
            <a:gdLst/>
            <a:ahLst/>
            <a:cxnLst>
              <a:cxn ang="3cd4">
                <a:pos x="hc" y="t"/>
              </a:cxn>
              <a:cxn ang="cd2">
                <a:pos x="l" y="vc"/>
              </a:cxn>
              <a:cxn ang="cd4">
                <a:pos x="hc" y="b"/>
              </a:cxn>
              <a:cxn ang="0">
                <a:pos x="r" y="vc"/>
              </a:cxn>
            </a:cxnLst>
            <a:rect l="l" t="t" r="r" b="b"/>
            <a:pathLst>
              <a:path w="1" h="5787" fill="none">
                <a:moveTo>
                  <a:pt x="1" y="0"/>
                </a:moveTo>
                <a:lnTo>
                  <a:pt x="0" y="5787"/>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pic>
        <p:nvPicPr>
          <p:cNvPr id="41" name="Picture 40">
            <a:extLst>
              <a:ext uri="{FF2B5EF4-FFF2-40B4-BE49-F238E27FC236}">
                <a16:creationId xmlns:a16="http://schemas.microsoft.com/office/drawing/2014/main" id="{5D2B891F-1335-4831-8251-47514C192728}"/>
              </a:ext>
            </a:extLst>
          </p:cNvPr>
          <p:cNvPicPr>
            <a:picLocks noChangeAspect="1"/>
          </p:cNvPicPr>
          <p:nvPr/>
        </p:nvPicPr>
        <p:blipFill>
          <a:blip r:embed="rId3">
            <a:lum/>
            <a:alphaModFix/>
          </a:blip>
          <a:srcRect/>
          <a:stretch>
            <a:fillRect/>
          </a:stretch>
        </p:blipFill>
        <p:spPr>
          <a:xfrm>
            <a:off x="1661399" y="6997177"/>
            <a:ext cx="1454436" cy="912383"/>
          </a:xfrm>
          <a:prstGeom prst="rect">
            <a:avLst/>
          </a:prstGeom>
          <a:noFill/>
          <a:ln>
            <a:noFill/>
          </a:ln>
        </p:spPr>
      </p:pic>
      <p:pic>
        <p:nvPicPr>
          <p:cNvPr id="42" name="Picture 41">
            <a:extLst>
              <a:ext uri="{FF2B5EF4-FFF2-40B4-BE49-F238E27FC236}">
                <a16:creationId xmlns:a16="http://schemas.microsoft.com/office/drawing/2014/main" id="{B0BF994E-0831-4F61-9FC0-AA9A27E7B9BA}"/>
              </a:ext>
            </a:extLst>
          </p:cNvPr>
          <p:cNvPicPr>
            <a:picLocks noChangeAspect="1"/>
          </p:cNvPicPr>
          <p:nvPr/>
        </p:nvPicPr>
        <p:blipFill>
          <a:blip r:embed="rId4">
            <a:lum/>
            <a:alphaModFix/>
          </a:blip>
          <a:srcRect/>
          <a:stretch>
            <a:fillRect/>
          </a:stretch>
        </p:blipFill>
        <p:spPr>
          <a:xfrm>
            <a:off x="4773420" y="7289423"/>
            <a:ext cx="1102572" cy="321408"/>
          </a:xfrm>
          <a:prstGeom prst="rect">
            <a:avLst/>
          </a:prstGeom>
          <a:noFill/>
          <a:ln>
            <a:noFill/>
          </a:ln>
        </p:spPr>
      </p:pic>
      <p:pic>
        <p:nvPicPr>
          <p:cNvPr id="43" name="Picture 42">
            <a:extLst>
              <a:ext uri="{FF2B5EF4-FFF2-40B4-BE49-F238E27FC236}">
                <a16:creationId xmlns:a16="http://schemas.microsoft.com/office/drawing/2014/main" id="{A79723AB-865A-42BB-A439-5F220BF434A6}"/>
              </a:ext>
            </a:extLst>
          </p:cNvPr>
          <p:cNvPicPr>
            <a:picLocks noChangeAspect="1"/>
          </p:cNvPicPr>
          <p:nvPr/>
        </p:nvPicPr>
        <p:blipFill>
          <a:blip r:embed="rId5">
            <a:lum/>
            <a:alphaModFix/>
          </a:blip>
          <a:srcRect/>
          <a:stretch>
            <a:fillRect/>
          </a:stretch>
        </p:blipFill>
        <p:spPr>
          <a:xfrm>
            <a:off x="8022816" y="7212312"/>
            <a:ext cx="1172880" cy="414720"/>
          </a:xfrm>
          <a:prstGeom prst="rect">
            <a:avLst/>
          </a:prstGeom>
          <a:noFill/>
          <a:ln>
            <a:noFill/>
          </a:ln>
        </p:spPr>
      </p:pic>
      <p:pic>
        <p:nvPicPr>
          <p:cNvPr id="44" name="Picture 43">
            <a:extLst>
              <a:ext uri="{FF2B5EF4-FFF2-40B4-BE49-F238E27FC236}">
                <a16:creationId xmlns:a16="http://schemas.microsoft.com/office/drawing/2014/main" id="{8F7B33F9-64CD-4E7D-A736-226BD093CF5F}"/>
              </a:ext>
            </a:extLst>
          </p:cNvPr>
          <p:cNvPicPr>
            <a:picLocks noChangeAspect="1"/>
          </p:cNvPicPr>
          <p:nvPr/>
        </p:nvPicPr>
        <p:blipFill>
          <a:blip r:embed="rId6">
            <a:lum/>
            <a:alphaModFix/>
          </a:blip>
          <a:srcRect/>
          <a:stretch>
            <a:fillRect/>
          </a:stretch>
        </p:blipFill>
        <p:spPr>
          <a:xfrm>
            <a:off x="10085724" y="7067484"/>
            <a:ext cx="727056" cy="642492"/>
          </a:xfrm>
          <a:prstGeom prst="rect">
            <a:avLst/>
          </a:prstGeom>
          <a:noFill/>
          <a:ln>
            <a:noFill/>
          </a:ln>
        </p:spPr>
      </p:pic>
      <p:sp>
        <p:nvSpPr>
          <p:cNvPr id="45" name="Freeform: Shape 44">
            <a:extLst>
              <a:ext uri="{FF2B5EF4-FFF2-40B4-BE49-F238E27FC236}">
                <a16:creationId xmlns:a16="http://schemas.microsoft.com/office/drawing/2014/main" id="{262D661E-6DF2-4A32-923E-0D52D1E05357}"/>
              </a:ext>
            </a:extLst>
          </p:cNvPr>
          <p:cNvSpPr/>
          <p:nvPr/>
        </p:nvSpPr>
        <p:spPr>
          <a:xfrm>
            <a:off x="7872156" y="5418000"/>
            <a:ext cx="0" cy="1694520"/>
          </a:xfrm>
          <a:custGeom>
            <a:avLst/>
            <a:gdLst/>
            <a:ahLst/>
            <a:cxnLst>
              <a:cxn ang="3cd4">
                <a:pos x="hc" y="t"/>
              </a:cxn>
              <a:cxn ang="cd2">
                <a:pos x="l" y="vc"/>
              </a:cxn>
              <a:cxn ang="cd4">
                <a:pos x="hc" y="b"/>
              </a:cxn>
              <a:cxn ang="0">
                <a:pos x="r" y="vc"/>
              </a:cxn>
            </a:cxnLst>
            <a:rect l="l" t="t" r="r" b="b"/>
            <a:pathLst>
              <a:path h="5231" fill="none">
                <a:moveTo>
                  <a:pt x="0" y="0"/>
                </a:moveTo>
                <a:lnTo>
                  <a:pt x="0" y="5231"/>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pic>
        <p:nvPicPr>
          <p:cNvPr id="46" name="Picture 45">
            <a:extLst>
              <a:ext uri="{FF2B5EF4-FFF2-40B4-BE49-F238E27FC236}">
                <a16:creationId xmlns:a16="http://schemas.microsoft.com/office/drawing/2014/main" id="{D800D917-09F0-4452-B159-E97060E45C37}"/>
              </a:ext>
            </a:extLst>
          </p:cNvPr>
          <p:cNvPicPr>
            <a:picLocks noChangeAspect="1"/>
          </p:cNvPicPr>
          <p:nvPr/>
        </p:nvPicPr>
        <p:blipFill>
          <a:blip r:embed="rId7">
            <a:lum/>
            <a:alphaModFix/>
          </a:blip>
          <a:srcRect/>
          <a:stretch>
            <a:fillRect/>
          </a:stretch>
        </p:blipFill>
        <p:spPr>
          <a:xfrm>
            <a:off x="6563196" y="1710144"/>
            <a:ext cx="1854252" cy="1465775"/>
          </a:xfrm>
          <a:prstGeom prst="rect">
            <a:avLst/>
          </a:prstGeom>
          <a:noFill/>
          <a:ln>
            <a:noFill/>
          </a:ln>
        </p:spPr>
      </p:pic>
      <p:pic>
        <p:nvPicPr>
          <p:cNvPr id="47" name="Picture 46">
            <a:extLst>
              <a:ext uri="{FF2B5EF4-FFF2-40B4-BE49-F238E27FC236}">
                <a16:creationId xmlns:a16="http://schemas.microsoft.com/office/drawing/2014/main" id="{9128AF4B-8F2D-48C9-9067-082A164201EB}"/>
              </a:ext>
            </a:extLst>
          </p:cNvPr>
          <p:cNvPicPr>
            <a:picLocks noChangeAspect="1"/>
          </p:cNvPicPr>
          <p:nvPr/>
        </p:nvPicPr>
        <p:blipFill>
          <a:blip r:embed="rId8">
            <a:lum/>
            <a:alphaModFix/>
          </a:blip>
          <a:srcRect/>
          <a:stretch>
            <a:fillRect/>
          </a:stretch>
        </p:blipFill>
        <p:spPr>
          <a:xfrm>
            <a:off x="9545292" y="1677096"/>
            <a:ext cx="2025000" cy="1412964"/>
          </a:xfrm>
          <a:prstGeom prst="rect">
            <a:avLst/>
          </a:prstGeom>
          <a:noFill/>
          <a:ln>
            <a:noFill/>
          </a:ln>
        </p:spPr>
      </p:pic>
      <p:pic>
        <p:nvPicPr>
          <p:cNvPr id="48" name="Picture 47">
            <a:extLst>
              <a:ext uri="{FF2B5EF4-FFF2-40B4-BE49-F238E27FC236}">
                <a16:creationId xmlns:a16="http://schemas.microsoft.com/office/drawing/2014/main" id="{62F762D8-C208-41C6-BF06-37F258CB1917}"/>
              </a:ext>
            </a:extLst>
          </p:cNvPr>
          <p:cNvPicPr>
            <a:picLocks noChangeAspect="1"/>
          </p:cNvPicPr>
          <p:nvPr/>
        </p:nvPicPr>
        <p:blipFill>
          <a:blip r:embed="rId9">
            <a:lum/>
            <a:alphaModFix/>
          </a:blip>
          <a:srcRect/>
          <a:stretch>
            <a:fillRect/>
          </a:stretch>
        </p:blipFill>
        <p:spPr>
          <a:xfrm>
            <a:off x="3610260" y="1710143"/>
            <a:ext cx="1429164" cy="1521504"/>
          </a:xfrm>
          <a:prstGeom prst="rect">
            <a:avLst/>
          </a:prstGeom>
          <a:noFill/>
          <a:ln>
            <a:noFill/>
          </a:ln>
        </p:spPr>
      </p:pic>
      <p:sp>
        <p:nvSpPr>
          <p:cNvPr id="49" name="TextBox 48">
            <a:extLst>
              <a:ext uri="{FF2B5EF4-FFF2-40B4-BE49-F238E27FC236}">
                <a16:creationId xmlns:a16="http://schemas.microsoft.com/office/drawing/2014/main" id="{4E9996DA-6A9D-4FA5-8F72-E4A167AA8196}"/>
              </a:ext>
            </a:extLst>
          </p:cNvPr>
          <p:cNvSpPr txBox="1"/>
          <p:nvPr/>
        </p:nvSpPr>
        <p:spPr>
          <a:xfrm>
            <a:off x="2449692" y="3480762"/>
            <a:ext cx="9986137" cy="375846"/>
          </a:xfrm>
          <a:prstGeom prst="rect">
            <a:avLst/>
          </a:prstGeom>
          <a:solidFill>
            <a:srgbClr val="FFFFCC"/>
          </a:solidFill>
          <a:ln w="0">
            <a:solidFill>
              <a:srgbClr val="000000"/>
            </a:solidFill>
            <a:prstDash val="solid"/>
          </a:ln>
        </p:spPr>
        <p:txBody>
          <a:bodyPr vert="horz" wrap="square" lIns="81000" tIns="40500" rIns="81000" bIns="40500" anchor="ctr" anchorCtr="0" compatLnSpc="0">
            <a:spAutoFit/>
          </a:bodyPr>
          <a:lstStyle/>
          <a:p>
            <a:pPr algn="ctr" defTabSz="822960" hangingPunct="0"/>
            <a:r>
              <a:rPr lang="en-US" sz="1764" dirty="0">
                <a:solidFill>
                  <a:prstClr val="black"/>
                </a:solidFill>
                <a:latin typeface="IBM Plex Sans" panose="020B0503050203000203" pitchFamily="34" charset="0"/>
                <a:ea typeface="Microsoft YaHei" pitchFamily="2"/>
                <a:cs typeface="Mangal" pitchFamily="2"/>
              </a:rPr>
              <a:t>API Gateway</a:t>
            </a:r>
          </a:p>
        </p:txBody>
      </p:sp>
      <p:sp>
        <p:nvSpPr>
          <p:cNvPr id="50" name="Freeform: Shape 49">
            <a:extLst>
              <a:ext uri="{FF2B5EF4-FFF2-40B4-BE49-F238E27FC236}">
                <a16:creationId xmlns:a16="http://schemas.microsoft.com/office/drawing/2014/main" id="{8D6D0997-AD3E-4C9C-B764-A75A01647288}"/>
              </a:ext>
            </a:extLst>
          </p:cNvPr>
          <p:cNvSpPr/>
          <p:nvPr/>
        </p:nvSpPr>
        <p:spPr>
          <a:xfrm>
            <a:off x="4408596" y="3087468"/>
            <a:ext cx="0" cy="367092"/>
          </a:xfrm>
          <a:custGeom>
            <a:avLst/>
            <a:gdLst/>
            <a:ahLst/>
            <a:cxnLst>
              <a:cxn ang="3cd4">
                <a:pos x="hc" y="t"/>
              </a:cxn>
              <a:cxn ang="cd2">
                <a:pos x="l" y="vc"/>
              </a:cxn>
              <a:cxn ang="cd4">
                <a:pos x="hc" y="b"/>
              </a:cxn>
              <a:cxn ang="0">
                <a:pos x="r" y="vc"/>
              </a:cxn>
            </a:cxnLst>
            <a:rect l="l" t="t" r="r" b="b"/>
            <a:pathLst>
              <a:path h="1134" fill="none">
                <a:moveTo>
                  <a:pt x="0" y="0"/>
                </a:moveTo>
                <a:lnTo>
                  <a:pt x="0" y="1134"/>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sp>
        <p:nvSpPr>
          <p:cNvPr id="51" name="Freeform: Shape 50">
            <a:extLst>
              <a:ext uri="{FF2B5EF4-FFF2-40B4-BE49-F238E27FC236}">
                <a16:creationId xmlns:a16="http://schemas.microsoft.com/office/drawing/2014/main" id="{0577FF2A-0FBC-41EC-AD5D-3DFE35D181F8}"/>
              </a:ext>
            </a:extLst>
          </p:cNvPr>
          <p:cNvSpPr/>
          <p:nvPr/>
        </p:nvSpPr>
        <p:spPr>
          <a:xfrm>
            <a:off x="7467480" y="3087468"/>
            <a:ext cx="0" cy="367092"/>
          </a:xfrm>
          <a:custGeom>
            <a:avLst/>
            <a:gdLst/>
            <a:ahLst/>
            <a:cxnLst>
              <a:cxn ang="3cd4">
                <a:pos x="hc" y="t"/>
              </a:cxn>
              <a:cxn ang="cd2">
                <a:pos x="l" y="vc"/>
              </a:cxn>
              <a:cxn ang="cd4">
                <a:pos x="hc" y="b"/>
              </a:cxn>
              <a:cxn ang="0">
                <a:pos x="r" y="vc"/>
              </a:cxn>
            </a:cxnLst>
            <a:rect l="l" t="t" r="r" b="b"/>
            <a:pathLst>
              <a:path h="1134" fill="none">
                <a:moveTo>
                  <a:pt x="0" y="0"/>
                </a:moveTo>
                <a:lnTo>
                  <a:pt x="0" y="1134"/>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sp>
        <p:nvSpPr>
          <p:cNvPr id="52" name="Freeform: Shape 51">
            <a:extLst>
              <a:ext uri="{FF2B5EF4-FFF2-40B4-BE49-F238E27FC236}">
                <a16:creationId xmlns:a16="http://schemas.microsoft.com/office/drawing/2014/main" id="{75469F98-A1E3-465B-A28D-461E31E69A68}"/>
              </a:ext>
            </a:extLst>
          </p:cNvPr>
          <p:cNvSpPr/>
          <p:nvPr/>
        </p:nvSpPr>
        <p:spPr>
          <a:xfrm>
            <a:off x="10570428" y="3087468"/>
            <a:ext cx="0" cy="367092"/>
          </a:xfrm>
          <a:custGeom>
            <a:avLst/>
            <a:gdLst/>
            <a:ahLst/>
            <a:cxnLst>
              <a:cxn ang="3cd4">
                <a:pos x="hc" y="t"/>
              </a:cxn>
              <a:cxn ang="cd2">
                <a:pos x="l" y="vc"/>
              </a:cxn>
              <a:cxn ang="cd4">
                <a:pos x="hc" y="b"/>
              </a:cxn>
              <a:cxn ang="0">
                <a:pos x="r" y="vc"/>
              </a:cxn>
            </a:cxnLst>
            <a:rect l="l" t="t" r="r" b="b"/>
            <a:pathLst>
              <a:path h="1134" fill="none">
                <a:moveTo>
                  <a:pt x="0" y="0"/>
                </a:moveTo>
                <a:lnTo>
                  <a:pt x="0" y="1134"/>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sp>
        <p:nvSpPr>
          <p:cNvPr id="53" name="Freeform: Shape 52">
            <a:extLst>
              <a:ext uri="{FF2B5EF4-FFF2-40B4-BE49-F238E27FC236}">
                <a16:creationId xmlns:a16="http://schemas.microsoft.com/office/drawing/2014/main" id="{A198A5C8-7079-4BB8-9517-84BD87A656AC}"/>
              </a:ext>
            </a:extLst>
          </p:cNvPr>
          <p:cNvSpPr/>
          <p:nvPr/>
        </p:nvSpPr>
        <p:spPr>
          <a:xfrm>
            <a:off x="2787948" y="3927600"/>
            <a:ext cx="0" cy="596808"/>
          </a:xfrm>
          <a:custGeom>
            <a:avLst/>
            <a:gdLst/>
            <a:ahLst/>
            <a:cxnLst>
              <a:cxn ang="3cd4">
                <a:pos x="hc" y="t"/>
              </a:cxn>
              <a:cxn ang="cd2">
                <a:pos x="l" y="vc"/>
              </a:cxn>
              <a:cxn ang="cd4">
                <a:pos x="hc" y="b"/>
              </a:cxn>
              <a:cxn ang="0">
                <a:pos x="r" y="vc"/>
              </a:cxn>
            </a:cxnLst>
            <a:rect l="l" t="t" r="r" b="b"/>
            <a:pathLst>
              <a:path h="1843" fill="none">
                <a:moveTo>
                  <a:pt x="0" y="0"/>
                </a:moveTo>
                <a:lnTo>
                  <a:pt x="0" y="1843"/>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sp>
        <p:nvSpPr>
          <p:cNvPr id="54" name="Freeform: Shape 53">
            <a:extLst>
              <a:ext uri="{FF2B5EF4-FFF2-40B4-BE49-F238E27FC236}">
                <a16:creationId xmlns:a16="http://schemas.microsoft.com/office/drawing/2014/main" id="{E1E76253-AFC3-43E0-AAFE-AA35C810435E}"/>
              </a:ext>
            </a:extLst>
          </p:cNvPr>
          <p:cNvSpPr/>
          <p:nvPr/>
        </p:nvSpPr>
        <p:spPr>
          <a:xfrm>
            <a:off x="4139028" y="3792167"/>
            <a:ext cx="0" cy="367092"/>
          </a:xfrm>
          <a:custGeom>
            <a:avLst/>
            <a:gdLst/>
            <a:ahLst/>
            <a:cxnLst>
              <a:cxn ang="3cd4">
                <a:pos x="hc" y="t"/>
              </a:cxn>
              <a:cxn ang="cd2">
                <a:pos x="l" y="vc"/>
              </a:cxn>
              <a:cxn ang="cd4">
                <a:pos x="hc" y="b"/>
              </a:cxn>
              <a:cxn ang="0">
                <a:pos x="r" y="vc"/>
              </a:cxn>
            </a:cxnLst>
            <a:rect l="l" t="t" r="r" b="b"/>
            <a:pathLst>
              <a:path h="1134" fill="none">
                <a:moveTo>
                  <a:pt x="0" y="0"/>
                </a:moveTo>
                <a:lnTo>
                  <a:pt x="0" y="1134"/>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sp>
        <p:nvSpPr>
          <p:cNvPr id="55" name="Freeform: Shape 54">
            <a:extLst>
              <a:ext uri="{FF2B5EF4-FFF2-40B4-BE49-F238E27FC236}">
                <a16:creationId xmlns:a16="http://schemas.microsoft.com/office/drawing/2014/main" id="{E450D4A5-88C0-4B9E-AA1C-60F0EAC4F539}"/>
              </a:ext>
            </a:extLst>
          </p:cNvPr>
          <p:cNvSpPr/>
          <p:nvPr/>
        </p:nvSpPr>
        <p:spPr>
          <a:xfrm>
            <a:off x="4702140" y="3832344"/>
            <a:ext cx="0" cy="1189728"/>
          </a:xfrm>
          <a:custGeom>
            <a:avLst/>
            <a:gdLst/>
            <a:ahLst/>
            <a:cxnLst>
              <a:cxn ang="3cd4">
                <a:pos x="hc" y="t"/>
              </a:cxn>
              <a:cxn ang="cd2">
                <a:pos x="l" y="vc"/>
              </a:cxn>
              <a:cxn ang="cd4">
                <a:pos x="hc" y="b"/>
              </a:cxn>
              <a:cxn ang="0">
                <a:pos x="r" y="vc"/>
              </a:cxn>
            </a:cxnLst>
            <a:rect l="l" t="t" r="r" b="b"/>
            <a:pathLst>
              <a:path h="3673" fill="none">
                <a:moveTo>
                  <a:pt x="0" y="0"/>
                </a:moveTo>
                <a:lnTo>
                  <a:pt x="0" y="3673"/>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sp>
        <p:nvSpPr>
          <p:cNvPr id="56" name="Freeform: Shape 55">
            <a:extLst>
              <a:ext uri="{FF2B5EF4-FFF2-40B4-BE49-F238E27FC236}">
                <a16:creationId xmlns:a16="http://schemas.microsoft.com/office/drawing/2014/main" id="{00A73CE5-EFAE-4CCC-A35A-9166A270F59D}"/>
              </a:ext>
            </a:extLst>
          </p:cNvPr>
          <p:cNvSpPr/>
          <p:nvPr/>
        </p:nvSpPr>
        <p:spPr>
          <a:xfrm>
            <a:off x="5322924" y="3832668"/>
            <a:ext cx="0" cy="592272"/>
          </a:xfrm>
          <a:custGeom>
            <a:avLst/>
            <a:gdLst/>
            <a:ahLst/>
            <a:cxnLst>
              <a:cxn ang="3cd4">
                <a:pos x="hc" y="t"/>
              </a:cxn>
              <a:cxn ang="cd2">
                <a:pos x="l" y="vc"/>
              </a:cxn>
              <a:cxn ang="cd4">
                <a:pos x="hc" y="b"/>
              </a:cxn>
              <a:cxn ang="0">
                <a:pos x="r" y="vc"/>
              </a:cxn>
            </a:cxnLst>
            <a:rect l="l" t="t" r="r" b="b"/>
            <a:pathLst>
              <a:path h="1829" fill="none">
                <a:moveTo>
                  <a:pt x="0" y="0"/>
                </a:moveTo>
                <a:lnTo>
                  <a:pt x="0" y="1829"/>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sp>
        <p:nvSpPr>
          <p:cNvPr id="57" name="Freeform: Shape 56">
            <a:extLst>
              <a:ext uri="{FF2B5EF4-FFF2-40B4-BE49-F238E27FC236}">
                <a16:creationId xmlns:a16="http://schemas.microsoft.com/office/drawing/2014/main" id="{2B14A9B6-EE96-4C1D-8EDC-E6263B272824}"/>
              </a:ext>
            </a:extLst>
          </p:cNvPr>
          <p:cNvSpPr/>
          <p:nvPr/>
        </p:nvSpPr>
        <p:spPr>
          <a:xfrm>
            <a:off x="6165647" y="3832668"/>
            <a:ext cx="43092" cy="1677996"/>
          </a:xfrm>
          <a:custGeom>
            <a:avLst/>
            <a:gdLst/>
            <a:ahLst/>
            <a:cxnLst>
              <a:cxn ang="3cd4">
                <a:pos x="hc" y="t"/>
              </a:cxn>
              <a:cxn ang="cd2">
                <a:pos x="l" y="vc"/>
              </a:cxn>
              <a:cxn ang="cd4">
                <a:pos x="hc" y="b"/>
              </a:cxn>
              <a:cxn ang="0">
                <a:pos x="r" y="vc"/>
              </a:cxn>
            </a:cxnLst>
            <a:rect l="l" t="t" r="r" b="b"/>
            <a:pathLst>
              <a:path w="134" h="5180" fill="none">
                <a:moveTo>
                  <a:pt x="134" y="0"/>
                </a:moveTo>
                <a:lnTo>
                  <a:pt x="0" y="5180"/>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sp>
        <p:nvSpPr>
          <p:cNvPr id="58" name="Freeform: Shape 57">
            <a:extLst>
              <a:ext uri="{FF2B5EF4-FFF2-40B4-BE49-F238E27FC236}">
                <a16:creationId xmlns:a16="http://schemas.microsoft.com/office/drawing/2014/main" id="{67BF8403-1447-4E4F-84BA-2C570626D63B}"/>
              </a:ext>
            </a:extLst>
          </p:cNvPr>
          <p:cNvSpPr/>
          <p:nvPr/>
        </p:nvSpPr>
        <p:spPr>
          <a:xfrm>
            <a:off x="7467480" y="3832020"/>
            <a:ext cx="0" cy="285444"/>
          </a:xfrm>
          <a:custGeom>
            <a:avLst/>
            <a:gdLst/>
            <a:ahLst/>
            <a:cxnLst>
              <a:cxn ang="3cd4">
                <a:pos x="hc" y="t"/>
              </a:cxn>
              <a:cxn ang="cd2">
                <a:pos x="l" y="vc"/>
              </a:cxn>
              <a:cxn ang="cd4">
                <a:pos x="hc" y="b"/>
              </a:cxn>
              <a:cxn ang="0">
                <a:pos x="r" y="vc"/>
              </a:cxn>
            </a:cxnLst>
            <a:rect l="l" t="t" r="r" b="b"/>
            <a:pathLst>
              <a:path h="882" fill="none">
                <a:moveTo>
                  <a:pt x="0" y="0"/>
                </a:moveTo>
                <a:lnTo>
                  <a:pt x="0" y="882"/>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sp>
        <p:nvSpPr>
          <p:cNvPr id="59" name="Freeform: Shape 58">
            <a:extLst>
              <a:ext uri="{FF2B5EF4-FFF2-40B4-BE49-F238E27FC236}">
                <a16:creationId xmlns:a16="http://schemas.microsoft.com/office/drawing/2014/main" id="{4E8048F1-6607-459A-8245-386BCB56039B}"/>
              </a:ext>
            </a:extLst>
          </p:cNvPr>
          <p:cNvSpPr/>
          <p:nvPr/>
        </p:nvSpPr>
        <p:spPr>
          <a:xfrm>
            <a:off x="9028836" y="3832345"/>
            <a:ext cx="0" cy="861515"/>
          </a:xfrm>
          <a:custGeom>
            <a:avLst/>
            <a:gdLst/>
            <a:ahLst/>
            <a:cxnLst>
              <a:cxn ang="3cd4">
                <a:pos x="hc" y="t"/>
              </a:cxn>
              <a:cxn ang="cd2">
                <a:pos x="l" y="vc"/>
              </a:cxn>
              <a:cxn ang="cd4">
                <a:pos x="hc" y="b"/>
              </a:cxn>
              <a:cxn ang="0">
                <a:pos x="r" y="vc"/>
              </a:cxn>
            </a:cxnLst>
            <a:rect l="l" t="t" r="r" b="b"/>
            <a:pathLst>
              <a:path h="2660" fill="none">
                <a:moveTo>
                  <a:pt x="0" y="0"/>
                </a:moveTo>
                <a:lnTo>
                  <a:pt x="0" y="2660"/>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sp>
        <p:nvSpPr>
          <p:cNvPr id="60" name="Freeform: Shape 59">
            <a:extLst>
              <a:ext uri="{FF2B5EF4-FFF2-40B4-BE49-F238E27FC236}">
                <a16:creationId xmlns:a16="http://schemas.microsoft.com/office/drawing/2014/main" id="{8CD83E41-5EDB-4D3F-A8FB-61A3BDE976C4}"/>
              </a:ext>
            </a:extLst>
          </p:cNvPr>
          <p:cNvSpPr/>
          <p:nvPr/>
        </p:nvSpPr>
        <p:spPr>
          <a:xfrm>
            <a:off x="10444392" y="3832344"/>
            <a:ext cx="0" cy="692388"/>
          </a:xfrm>
          <a:custGeom>
            <a:avLst/>
            <a:gdLst/>
            <a:ahLst/>
            <a:cxnLst>
              <a:cxn ang="3cd4">
                <a:pos x="hc" y="t"/>
              </a:cxn>
              <a:cxn ang="cd2">
                <a:pos x="l" y="vc"/>
              </a:cxn>
              <a:cxn ang="cd4">
                <a:pos x="hc" y="b"/>
              </a:cxn>
              <a:cxn ang="0">
                <a:pos x="r" y="vc"/>
              </a:cxn>
            </a:cxnLst>
            <a:rect l="l" t="t" r="r" b="b"/>
            <a:pathLst>
              <a:path h="2138" fill="none">
                <a:moveTo>
                  <a:pt x="0" y="0"/>
                </a:moveTo>
                <a:lnTo>
                  <a:pt x="0" y="2138"/>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sp>
        <p:nvSpPr>
          <p:cNvPr id="61" name="Freeform: Shape 60">
            <a:extLst>
              <a:ext uri="{FF2B5EF4-FFF2-40B4-BE49-F238E27FC236}">
                <a16:creationId xmlns:a16="http://schemas.microsoft.com/office/drawing/2014/main" id="{40F9E3DA-BA4C-4307-8622-565DE738FF3B}"/>
              </a:ext>
            </a:extLst>
          </p:cNvPr>
          <p:cNvSpPr/>
          <p:nvPr/>
        </p:nvSpPr>
        <p:spPr>
          <a:xfrm>
            <a:off x="12020975" y="3832344"/>
            <a:ext cx="0" cy="1289844"/>
          </a:xfrm>
          <a:custGeom>
            <a:avLst/>
            <a:gdLst/>
            <a:ahLst/>
            <a:cxnLst>
              <a:cxn ang="3cd4">
                <a:pos x="hc" y="t"/>
              </a:cxn>
              <a:cxn ang="cd2">
                <a:pos x="l" y="vc"/>
              </a:cxn>
              <a:cxn ang="cd4">
                <a:pos x="hc" y="b"/>
              </a:cxn>
              <a:cxn ang="0">
                <a:pos x="r" y="vc"/>
              </a:cxn>
            </a:cxnLst>
            <a:rect l="l" t="t" r="r" b="b"/>
            <a:pathLst>
              <a:path h="3982" fill="none">
                <a:moveTo>
                  <a:pt x="0" y="0"/>
                </a:moveTo>
                <a:lnTo>
                  <a:pt x="0" y="3982"/>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20" dirty="0">
              <a:solidFill>
                <a:prstClr val="black"/>
              </a:solidFill>
              <a:latin typeface="IBM Plex Sans" panose="020B0503050203000203" pitchFamily="34" charset="0"/>
              <a:ea typeface="Microsoft YaHei" pitchFamily="2"/>
              <a:cs typeface="Mangal" pitchFamily="2"/>
            </a:endParaRPr>
          </a:p>
        </p:txBody>
      </p:sp>
      <p:cxnSp>
        <p:nvCxnSpPr>
          <p:cNvPr id="62" name="Straight Arrow Connector 61">
            <a:extLst>
              <a:ext uri="{FF2B5EF4-FFF2-40B4-BE49-F238E27FC236}">
                <a16:creationId xmlns:a16="http://schemas.microsoft.com/office/drawing/2014/main" id="{4F3A8B28-812D-43A1-848E-7308D02038B7}"/>
              </a:ext>
            </a:extLst>
          </p:cNvPr>
          <p:cNvCxnSpPr>
            <a:stCxn id="8" idx="1"/>
            <a:endCxn id="6" idx="3"/>
          </p:cNvCxnSpPr>
          <p:nvPr/>
        </p:nvCxnSpPr>
        <p:spPr>
          <a:xfrm flipH="1">
            <a:off x="5548953" y="4306519"/>
            <a:ext cx="1173775" cy="496532"/>
          </a:xfrm>
          <a:prstGeom prst="straightConnector1">
            <a:avLst/>
          </a:prstGeom>
          <a:noFill/>
          <a:ln w="0">
            <a:solidFill>
              <a:srgbClr val="000000"/>
            </a:solidFill>
            <a:prstDash val="solid"/>
            <a:tailEnd type="arrow"/>
          </a:ln>
        </p:spPr>
      </p:cxnSp>
    </p:spTree>
    <p:extLst>
      <p:ext uri="{BB962C8B-B14F-4D97-AF65-F5344CB8AC3E}">
        <p14:creationId xmlns:p14="http://schemas.microsoft.com/office/powerpoint/2010/main" val="11428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Class="entr"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Class="entr"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Class="entr"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Class="entr"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Class="entr"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Class="entr"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Class="entr"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Class="entr"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Class="entr"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Class="entr"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Class="entr"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Class="entr"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Class="entr"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Class="entr"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Class="entr"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Class="entr"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Class="entr"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Class="entr"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Class="entr"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Class="entr"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Class="entr"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Class="entr"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Class="entr"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Class="entr"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Class="entr"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Class="entr" fill="hold" nodeType="click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Class="entr"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Class="entr"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Class="entr"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Class="entr"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Class="entr"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Class="entr"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Class="entr" fill="hold"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Class="entr"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Class="entr"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Class="entr" fill="hold"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Class="entr" fill="hold"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Class="entr"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Class="entr"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Class="entr" fill="hold" nodeType="with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Class="entr" fill="hold" nodeType="clickEffect">
                                  <p:stCondLst>
                                    <p:cond delay="0"/>
                                  </p:stCondLst>
                                  <p:childTnLst>
                                    <p:set>
                                      <p:cBhvr>
                                        <p:cTn id="92" dur="1" fill="hold">
                                          <p:stCondLst>
                                            <p:cond delay="0"/>
                                          </p:stCondLst>
                                        </p:cTn>
                                        <p:tgtEl>
                                          <p:spTgt spid="46"/>
                                        </p:tgtEl>
                                        <p:attrNameLst>
                                          <p:attrName>style.visibility</p:attrName>
                                        </p:attrNameLst>
                                      </p:cBhvr>
                                      <p:to>
                                        <p:strVal val="visible"/>
                                      </p:to>
                                    </p:set>
                                  </p:childTnLst>
                                </p:cTn>
                              </p:par>
                              <p:par>
                                <p:cTn id="93" presetClass="entr" fill="hold" nodeType="withEffect">
                                  <p:stCondLst>
                                    <p:cond delay="0"/>
                                  </p:stCondLst>
                                  <p:childTnLst>
                                    <p:set>
                                      <p:cBhvr>
                                        <p:cTn id="94" dur="1" fill="hold">
                                          <p:stCondLst>
                                            <p:cond delay="0"/>
                                          </p:stCondLst>
                                        </p:cTn>
                                        <p:tgtEl>
                                          <p:spTgt spid="47"/>
                                        </p:tgtEl>
                                        <p:attrNameLst>
                                          <p:attrName>style.visibility</p:attrName>
                                        </p:attrNameLst>
                                      </p:cBhvr>
                                      <p:to>
                                        <p:strVal val="visible"/>
                                      </p:to>
                                    </p:set>
                                  </p:childTnLst>
                                </p:cTn>
                              </p:par>
                              <p:par>
                                <p:cTn id="95" presetClass="entr" fill="hold" nodeType="withEffect">
                                  <p:stCondLst>
                                    <p:cond delay="0"/>
                                  </p:stCondLst>
                                  <p:childTnLst>
                                    <p:set>
                                      <p:cBhvr>
                                        <p:cTn id="96" dur="1" fill="hold">
                                          <p:stCondLst>
                                            <p:cond delay="0"/>
                                          </p:stCondLst>
                                        </p:cTn>
                                        <p:tgtEl>
                                          <p:spTgt spid="4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Class="entr" fill="hold" nodeType="clickEffect">
                                  <p:stCondLst>
                                    <p:cond delay="0"/>
                                  </p:stCondLst>
                                  <p:childTnLst>
                                    <p:set>
                                      <p:cBhvr>
                                        <p:cTn id="100" dur="1" fill="hold">
                                          <p:stCondLst>
                                            <p:cond delay="0"/>
                                          </p:stCondLst>
                                        </p:cTn>
                                        <p:tgtEl>
                                          <p:spTgt spid="49"/>
                                        </p:tgtEl>
                                        <p:attrNameLst>
                                          <p:attrName>style.visibility</p:attrName>
                                        </p:attrNameLst>
                                      </p:cBhvr>
                                      <p:to>
                                        <p:strVal val="visible"/>
                                      </p:to>
                                    </p:set>
                                  </p:childTnLst>
                                </p:cTn>
                              </p:par>
                              <p:par>
                                <p:cTn id="101" presetClass="entr"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childTnLst>
                                </p:cTn>
                              </p:par>
                              <p:par>
                                <p:cTn id="103" presetClass="entr" fill="hold" nodeType="withEffect">
                                  <p:stCondLst>
                                    <p:cond delay="0"/>
                                  </p:stCondLst>
                                  <p:childTnLst>
                                    <p:set>
                                      <p:cBhvr>
                                        <p:cTn id="104" dur="1" fill="hold">
                                          <p:stCondLst>
                                            <p:cond delay="0"/>
                                          </p:stCondLst>
                                        </p:cTn>
                                        <p:tgtEl>
                                          <p:spTgt spid="51"/>
                                        </p:tgtEl>
                                        <p:attrNameLst>
                                          <p:attrName>style.visibility</p:attrName>
                                        </p:attrNameLst>
                                      </p:cBhvr>
                                      <p:to>
                                        <p:strVal val="visible"/>
                                      </p:to>
                                    </p:set>
                                  </p:childTnLst>
                                </p:cTn>
                              </p:par>
                              <p:par>
                                <p:cTn id="105" presetClass="entr" fill="hold" nodeType="withEffect">
                                  <p:stCondLst>
                                    <p:cond delay="0"/>
                                  </p:stCondLst>
                                  <p:childTnLst>
                                    <p:set>
                                      <p:cBhvr>
                                        <p:cTn id="106" dur="1" fill="hold">
                                          <p:stCondLst>
                                            <p:cond delay="0"/>
                                          </p:stCondLst>
                                        </p:cTn>
                                        <p:tgtEl>
                                          <p:spTgt spid="5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Class="entr" fill="hold" nodeType="clickEffect">
                                  <p:stCondLst>
                                    <p:cond delay="0"/>
                                  </p:stCondLst>
                                  <p:childTnLst>
                                    <p:set>
                                      <p:cBhvr>
                                        <p:cTn id="110" dur="1" fill="hold">
                                          <p:stCondLst>
                                            <p:cond delay="0"/>
                                          </p:stCondLst>
                                        </p:cTn>
                                        <p:tgtEl>
                                          <p:spTgt spid="53"/>
                                        </p:tgtEl>
                                        <p:attrNameLst>
                                          <p:attrName>style.visibility</p:attrName>
                                        </p:attrNameLst>
                                      </p:cBhvr>
                                      <p:to>
                                        <p:strVal val="visible"/>
                                      </p:to>
                                    </p:set>
                                  </p:childTnLst>
                                </p:cTn>
                              </p:par>
                              <p:par>
                                <p:cTn id="111" presetClass="entr" fill="hold" nodeType="withEffect">
                                  <p:stCondLst>
                                    <p:cond delay="0"/>
                                  </p:stCondLst>
                                  <p:childTnLst>
                                    <p:set>
                                      <p:cBhvr>
                                        <p:cTn id="112" dur="1" fill="hold">
                                          <p:stCondLst>
                                            <p:cond delay="0"/>
                                          </p:stCondLst>
                                        </p:cTn>
                                        <p:tgtEl>
                                          <p:spTgt spid="54"/>
                                        </p:tgtEl>
                                        <p:attrNameLst>
                                          <p:attrName>style.visibility</p:attrName>
                                        </p:attrNameLst>
                                      </p:cBhvr>
                                      <p:to>
                                        <p:strVal val="visible"/>
                                      </p:to>
                                    </p:set>
                                  </p:childTnLst>
                                </p:cTn>
                              </p:par>
                              <p:par>
                                <p:cTn id="113" presetClass="entr" fill="hold" nodeType="withEffect">
                                  <p:stCondLst>
                                    <p:cond delay="0"/>
                                  </p:stCondLst>
                                  <p:childTnLst>
                                    <p:set>
                                      <p:cBhvr>
                                        <p:cTn id="114" dur="1" fill="hold">
                                          <p:stCondLst>
                                            <p:cond delay="0"/>
                                          </p:stCondLst>
                                        </p:cTn>
                                        <p:tgtEl>
                                          <p:spTgt spid="55"/>
                                        </p:tgtEl>
                                        <p:attrNameLst>
                                          <p:attrName>style.visibility</p:attrName>
                                        </p:attrNameLst>
                                      </p:cBhvr>
                                      <p:to>
                                        <p:strVal val="visible"/>
                                      </p:to>
                                    </p:set>
                                  </p:childTnLst>
                                </p:cTn>
                              </p:par>
                              <p:par>
                                <p:cTn id="115" presetClass="entr" fill="hold" nodeType="withEffect">
                                  <p:stCondLst>
                                    <p:cond delay="0"/>
                                  </p:stCondLst>
                                  <p:childTnLst>
                                    <p:set>
                                      <p:cBhvr>
                                        <p:cTn id="116" dur="1" fill="hold">
                                          <p:stCondLst>
                                            <p:cond delay="0"/>
                                          </p:stCondLst>
                                        </p:cTn>
                                        <p:tgtEl>
                                          <p:spTgt spid="56"/>
                                        </p:tgtEl>
                                        <p:attrNameLst>
                                          <p:attrName>style.visibility</p:attrName>
                                        </p:attrNameLst>
                                      </p:cBhvr>
                                      <p:to>
                                        <p:strVal val="visible"/>
                                      </p:to>
                                    </p:set>
                                  </p:childTnLst>
                                </p:cTn>
                              </p:par>
                              <p:par>
                                <p:cTn id="117" presetClass="entr" fill="hold" nodeType="withEffect">
                                  <p:stCondLst>
                                    <p:cond delay="0"/>
                                  </p:stCondLst>
                                  <p:childTnLst>
                                    <p:set>
                                      <p:cBhvr>
                                        <p:cTn id="118" dur="1" fill="hold">
                                          <p:stCondLst>
                                            <p:cond delay="0"/>
                                          </p:stCondLst>
                                        </p:cTn>
                                        <p:tgtEl>
                                          <p:spTgt spid="57"/>
                                        </p:tgtEl>
                                        <p:attrNameLst>
                                          <p:attrName>style.visibility</p:attrName>
                                        </p:attrNameLst>
                                      </p:cBhvr>
                                      <p:to>
                                        <p:strVal val="visible"/>
                                      </p:to>
                                    </p:set>
                                  </p:childTnLst>
                                </p:cTn>
                              </p:par>
                              <p:par>
                                <p:cTn id="119" presetClass="entr" fill="hold" nodeType="withEffect">
                                  <p:stCondLst>
                                    <p:cond delay="0"/>
                                  </p:stCondLst>
                                  <p:childTnLst>
                                    <p:set>
                                      <p:cBhvr>
                                        <p:cTn id="120" dur="1" fill="hold">
                                          <p:stCondLst>
                                            <p:cond delay="0"/>
                                          </p:stCondLst>
                                        </p:cTn>
                                        <p:tgtEl>
                                          <p:spTgt spid="58"/>
                                        </p:tgtEl>
                                        <p:attrNameLst>
                                          <p:attrName>style.visibility</p:attrName>
                                        </p:attrNameLst>
                                      </p:cBhvr>
                                      <p:to>
                                        <p:strVal val="visible"/>
                                      </p:to>
                                    </p:set>
                                  </p:childTnLst>
                                </p:cTn>
                              </p:par>
                              <p:par>
                                <p:cTn id="121" presetClass="entr" fill="hold" nodeType="withEffect">
                                  <p:stCondLst>
                                    <p:cond delay="0"/>
                                  </p:stCondLst>
                                  <p:childTnLst>
                                    <p:set>
                                      <p:cBhvr>
                                        <p:cTn id="122" dur="1" fill="hold">
                                          <p:stCondLst>
                                            <p:cond delay="0"/>
                                          </p:stCondLst>
                                        </p:cTn>
                                        <p:tgtEl>
                                          <p:spTgt spid="59"/>
                                        </p:tgtEl>
                                        <p:attrNameLst>
                                          <p:attrName>style.visibility</p:attrName>
                                        </p:attrNameLst>
                                      </p:cBhvr>
                                      <p:to>
                                        <p:strVal val="visible"/>
                                      </p:to>
                                    </p:set>
                                  </p:childTnLst>
                                </p:cTn>
                              </p:par>
                              <p:par>
                                <p:cTn id="123" presetClass="entr" fill="hold" nodeType="withEffect">
                                  <p:stCondLst>
                                    <p:cond delay="0"/>
                                  </p:stCondLst>
                                  <p:childTnLst>
                                    <p:set>
                                      <p:cBhvr>
                                        <p:cTn id="124" dur="1" fill="hold">
                                          <p:stCondLst>
                                            <p:cond delay="0"/>
                                          </p:stCondLst>
                                        </p:cTn>
                                        <p:tgtEl>
                                          <p:spTgt spid="60"/>
                                        </p:tgtEl>
                                        <p:attrNameLst>
                                          <p:attrName>style.visibility</p:attrName>
                                        </p:attrNameLst>
                                      </p:cBhvr>
                                      <p:to>
                                        <p:strVal val="visible"/>
                                      </p:to>
                                    </p:set>
                                  </p:childTnLst>
                                </p:cTn>
                              </p:par>
                              <p:par>
                                <p:cTn id="125" presetClass="entr" fill="hold" nodeType="withEffect">
                                  <p:stCondLst>
                                    <p:cond delay="0"/>
                                  </p:stCondLst>
                                  <p:childTnLst>
                                    <p:set>
                                      <p:cBhvr>
                                        <p:cTn id="12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F453C6DE-8E03-4546-BDC8-AF605CEF0BA3}"/>
              </a:ext>
            </a:extLst>
          </p:cNvPr>
          <p:cNvSpPr>
            <a:spLocks noGrp="1"/>
          </p:cNvSpPr>
          <p:nvPr>
            <p:ph type="body" sz="quarter" idx="11"/>
          </p:nvPr>
        </p:nvSpPr>
        <p:spPr/>
        <p:txBody>
          <a:bodyPr/>
          <a:lstStyle/>
          <a:p>
            <a:r>
              <a:rPr lang="en-US" dirty="0"/>
              <a:t>How did We Come to Microservices?</a:t>
            </a:r>
            <a:endParaRPr lang="en-IN" dirty="0"/>
          </a:p>
        </p:txBody>
      </p:sp>
      <p:sp>
        <p:nvSpPr>
          <p:cNvPr id="2" name="Title 1">
            <a:extLst>
              <a:ext uri="{FF2B5EF4-FFF2-40B4-BE49-F238E27FC236}">
                <a16:creationId xmlns:a16="http://schemas.microsoft.com/office/drawing/2014/main" id="{686608B4-00EB-4BE0-A506-6E145AC8324D}"/>
              </a:ext>
            </a:extLst>
          </p:cNvPr>
          <p:cNvSpPr>
            <a:spLocks noGrp="1"/>
          </p:cNvSpPr>
          <p:nvPr>
            <p:ph type="title"/>
          </p:nvPr>
        </p:nvSpPr>
        <p:spPr>
          <a:xfrm>
            <a:off x="457200" y="685800"/>
            <a:ext cx="13716000" cy="562048"/>
          </a:xfrm>
        </p:spPr>
        <p:txBody>
          <a:bodyPr/>
          <a:lstStyle/>
          <a:p>
            <a:r>
              <a:rPr lang="en-US" dirty="0"/>
              <a:t>Agenda</a:t>
            </a:r>
          </a:p>
        </p:txBody>
      </p:sp>
      <p:grpSp>
        <p:nvGrpSpPr>
          <p:cNvPr id="62" name="Group 61">
            <a:extLst>
              <a:ext uri="{FF2B5EF4-FFF2-40B4-BE49-F238E27FC236}">
                <a16:creationId xmlns:a16="http://schemas.microsoft.com/office/drawing/2014/main" id="{55A9D88F-EA95-43AF-975B-873A23FD176A}"/>
              </a:ext>
            </a:extLst>
          </p:cNvPr>
          <p:cNvGrpSpPr/>
          <p:nvPr/>
        </p:nvGrpSpPr>
        <p:grpSpPr>
          <a:xfrm>
            <a:off x="459477" y="1912734"/>
            <a:ext cx="13452923" cy="4670014"/>
            <a:chOff x="459477" y="2172307"/>
            <a:chExt cx="13452923" cy="4670014"/>
          </a:xfrm>
        </p:grpSpPr>
        <p:sp>
          <p:nvSpPr>
            <p:cNvPr id="8" name="Freeform: Shape 7">
              <a:extLst>
                <a:ext uri="{FF2B5EF4-FFF2-40B4-BE49-F238E27FC236}">
                  <a16:creationId xmlns:a16="http://schemas.microsoft.com/office/drawing/2014/main" id="{89600AF6-B4D7-4896-B065-F8DA486DC676}"/>
                </a:ext>
              </a:extLst>
            </p:cNvPr>
            <p:cNvSpPr/>
            <p:nvPr/>
          </p:nvSpPr>
          <p:spPr>
            <a:xfrm>
              <a:off x="586006" y="2309381"/>
              <a:ext cx="3195773"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FF9FC2"/>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History, Driving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Forces, and Definition</a:t>
              </a:r>
            </a:p>
          </p:txBody>
        </p:sp>
        <p:sp>
          <p:nvSpPr>
            <p:cNvPr id="9" name="Rectangle 8">
              <a:extLst>
                <a:ext uri="{FF2B5EF4-FFF2-40B4-BE49-F238E27FC236}">
                  <a16:creationId xmlns:a16="http://schemas.microsoft.com/office/drawing/2014/main" id="{8F6B27D8-4F67-4A53-94A8-FEF0BC4904DA}"/>
                </a:ext>
              </a:extLst>
            </p:cNvPr>
            <p:cNvSpPr/>
            <p:nvPr/>
          </p:nvSpPr>
          <p:spPr>
            <a:xfrm>
              <a:off x="459477" y="2172307"/>
              <a:ext cx="664283" cy="996424"/>
            </a:xfrm>
            <a:prstGeom prst="rect">
              <a:avLst/>
            </a:prstGeom>
            <a:solidFill>
              <a:srgbClr val="ED528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10" name="Freeform: Shape 9">
              <a:extLst>
                <a:ext uri="{FF2B5EF4-FFF2-40B4-BE49-F238E27FC236}">
                  <a16:creationId xmlns:a16="http://schemas.microsoft.com/office/drawing/2014/main" id="{0C400253-F740-4599-AF73-9F384B3F2720}"/>
                </a:ext>
              </a:extLst>
            </p:cNvPr>
            <p:cNvSpPr/>
            <p:nvPr/>
          </p:nvSpPr>
          <p:spPr>
            <a:xfrm>
              <a:off x="4001880"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Patterns</a:t>
              </a:r>
            </a:p>
          </p:txBody>
        </p:sp>
        <p:sp>
          <p:nvSpPr>
            <p:cNvPr id="11" name="Rectangle 10">
              <a:extLst>
                <a:ext uri="{FF2B5EF4-FFF2-40B4-BE49-F238E27FC236}">
                  <a16:creationId xmlns:a16="http://schemas.microsoft.com/office/drawing/2014/main" id="{0D016544-0332-4016-9D84-ACEC6E52AF31}"/>
                </a:ext>
              </a:extLst>
            </p:cNvPr>
            <p:cNvSpPr/>
            <p:nvPr/>
          </p:nvSpPr>
          <p:spPr>
            <a:xfrm>
              <a:off x="3875350"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AD805F4C-08D5-404A-B85A-8D9BD33E1430}"/>
                </a:ext>
              </a:extLst>
            </p:cNvPr>
            <p:cNvSpPr/>
            <p:nvPr/>
          </p:nvSpPr>
          <p:spPr>
            <a:xfrm>
              <a:off x="586006" y="3504036"/>
              <a:ext cx="3195771"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Prerequisites</a:t>
              </a:r>
            </a:p>
          </p:txBody>
        </p:sp>
        <p:sp>
          <p:nvSpPr>
            <p:cNvPr id="13" name="Rectangle 12">
              <a:extLst>
                <a:ext uri="{FF2B5EF4-FFF2-40B4-BE49-F238E27FC236}">
                  <a16:creationId xmlns:a16="http://schemas.microsoft.com/office/drawing/2014/main" id="{066A4422-EF12-47FD-8525-1BF645387188}"/>
                </a:ext>
              </a:extLst>
            </p:cNvPr>
            <p:cNvSpPr/>
            <p:nvPr/>
          </p:nvSpPr>
          <p:spPr>
            <a:xfrm>
              <a:off x="459477" y="336696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Shape 13">
              <a:extLst>
                <a:ext uri="{FF2B5EF4-FFF2-40B4-BE49-F238E27FC236}">
                  <a16:creationId xmlns:a16="http://schemas.microsoft.com/office/drawing/2014/main" id="{53402230-EBAB-4515-935D-E2D366648545}"/>
                </a:ext>
              </a:extLst>
            </p:cNvPr>
            <p:cNvSpPr/>
            <p:nvPr/>
          </p:nvSpPr>
          <p:spPr>
            <a:xfrm>
              <a:off x="4001880"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Integration</a:t>
              </a:r>
            </a:p>
          </p:txBody>
        </p:sp>
        <p:sp>
          <p:nvSpPr>
            <p:cNvPr id="15" name="Rectangle 14">
              <a:extLst>
                <a:ext uri="{FF2B5EF4-FFF2-40B4-BE49-F238E27FC236}">
                  <a16:creationId xmlns:a16="http://schemas.microsoft.com/office/drawing/2014/main" id="{D1610906-C28F-4802-885D-80E415CD54E6}"/>
                </a:ext>
              </a:extLst>
            </p:cNvPr>
            <p:cNvSpPr/>
            <p:nvPr/>
          </p:nvSpPr>
          <p:spPr>
            <a:xfrm>
              <a:off x="3875350"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Shape 15">
              <a:extLst>
                <a:ext uri="{FF2B5EF4-FFF2-40B4-BE49-F238E27FC236}">
                  <a16:creationId xmlns:a16="http://schemas.microsoft.com/office/drawing/2014/main" id="{3147207A-D9EE-428B-884E-B316C377F5FF}"/>
                </a:ext>
              </a:extLst>
            </p:cNvPr>
            <p:cNvSpPr/>
            <p:nvPr/>
          </p:nvSpPr>
          <p:spPr>
            <a:xfrm>
              <a:off x="586007" y="4698691"/>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Spring Boot</a:t>
              </a:r>
            </a:p>
          </p:txBody>
        </p:sp>
        <p:sp>
          <p:nvSpPr>
            <p:cNvPr id="17" name="Rectangle 16">
              <a:extLst>
                <a:ext uri="{FF2B5EF4-FFF2-40B4-BE49-F238E27FC236}">
                  <a16:creationId xmlns:a16="http://schemas.microsoft.com/office/drawing/2014/main" id="{E0C25358-8901-433C-9762-2707E15EC8C3}"/>
                </a:ext>
              </a:extLst>
            </p:cNvPr>
            <p:cNvSpPr/>
            <p:nvPr/>
          </p:nvSpPr>
          <p:spPr>
            <a:xfrm>
              <a:off x="459477"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Freeform: Shape 17">
              <a:extLst>
                <a:ext uri="{FF2B5EF4-FFF2-40B4-BE49-F238E27FC236}">
                  <a16:creationId xmlns:a16="http://schemas.microsoft.com/office/drawing/2014/main" id="{F643117F-B4EF-4E2C-BDFF-8D353693FE08}"/>
                </a:ext>
              </a:extLst>
            </p:cNvPr>
            <p:cNvSpPr/>
            <p:nvPr/>
          </p:nvSpPr>
          <p:spPr>
            <a:xfrm>
              <a:off x="4001880"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Migrating Monoliths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to Microservices</a:t>
              </a:r>
            </a:p>
          </p:txBody>
        </p:sp>
        <p:sp>
          <p:nvSpPr>
            <p:cNvPr id="19" name="Rectangle 18">
              <a:extLst>
                <a:ext uri="{FF2B5EF4-FFF2-40B4-BE49-F238E27FC236}">
                  <a16:creationId xmlns:a16="http://schemas.microsoft.com/office/drawing/2014/main" id="{FB771301-7825-4D63-83E2-07D53C1EA7F0}"/>
                </a:ext>
              </a:extLst>
            </p:cNvPr>
            <p:cNvSpPr/>
            <p:nvPr/>
          </p:nvSpPr>
          <p:spPr>
            <a:xfrm>
              <a:off x="3875350"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Shape 19">
              <a:extLst>
                <a:ext uri="{FF2B5EF4-FFF2-40B4-BE49-F238E27FC236}">
                  <a16:creationId xmlns:a16="http://schemas.microsoft.com/office/drawing/2014/main" id="{874FD87E-0CBE-42B7-9496-D37D489D3E45}"/>
                </a:ext>
              </a:extLst>
            </p:cNvPr>
            <p:cNvSpPr/>
            <p:nvPr/>
          </p:nvSpPr>
          <p:spPr>
            <a:xfrm>
              <a:off x="586007" y="5893346"/>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Case Study</a:t>
              </a:r>
            </a:p>
          </p:txBody>
        </p:sp>
        <p:sp>
          <p:nvSpPr>
            <p:cNvPr id="21" name="Rectangle 20">
              <a:extLst>
                <a:ext uri="{FF2B5EF4-FFF2-40B4-BE49-F238E27FC236}">
                  <a16:creationId xmlns:a16="http://schemas.microsoft.com/office/drawing/2014/main" id="{6F38B824-FF5B-4565-A6C6-83E25B448240}"/>
                </a:ext>
              </a:extLst>
            </p:cNvPr>
            <p:cNvSpPr/>
            <p:nvPr/>
          </p:nvSpPr>
          <p:spPr>
            <a:xfrm>
              <a:off x="459477"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Shape 21">
              <a:extLst>
                <a:ext uri="{FF2B5EF4-FFF2-40B4-BE49-F238E27FC236}">
                  <a16:creationId xmlns:a16="http://schemas.microsoft.com/office/drawing/2014/main" id="{C10A2382-1910-43CD-BF01-6F1D768B9028}"/>
                </a:ext>
              </a:extLst>
            </p:cNvPr>
            <p:cNvSpPr/>
            <p:nvPr/>
          </p:nvSpPr>
          <p:spPr>
            <a:xfrm>
              <a:off x="4001880"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chemeClr val="accent1">
                  <a:lumMod val="5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Cloud</a:t>
              </a:r>
            </a:p>
          </p:txBody>
        </p:sp>
        <p:sp>
          <p:nvSpPr>
            <p:cNvPr id="23" name="Rectangle 22">
              <a:extLst>
                <a:ext uri="{FF2B5EF4-FFF2-40B4-BE49-F238E27FC236}">
                  <a16:creationId xmlns:a16="http://schemas.microsoft.com/office/drawing/2014/main" id="{DC780587-843D-41C8-9702-99968A862865}"/>
                </a:ext>
              </a:extLst>
            </p:cNvPr>
            <p:cNvSpPr/>
            <p:nvPr/>
          </p:nvSpPr>
          <p:spPr>
            <a:xfrm>
              <a:off x="3875350" y="575627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Freeform: Shape 23">
              <a:extLst>
                <a:ext uri="{FF2B5EF4-FFF2-40B4-BE49-F238E27FC236}">
                  <a16:creationId xmlns:a16="http://schemas.microsoft.com/office/drawing/2014/main" id="{03C9712D-1DA8-4445-A58F-8DA1C7362E82}"/>
                </a:ext>
              </a:extLst>
            </p:cNvPr>
            <p:cNvSpPr/>
            <p:nvPr/>
          </p:nvSpPr>
          <p:spPr>
            <a:xfrm>
              <a:off x="7448045"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DevOps</a:t>
              </a:r>
            </a:p>
          </p:txBody>
        </p:sp>
        <p:sp>
          <p:nvSpPr>
            <p:cNvPr id="25" name="Rectangle 24">
              <a:extLst>
                <a:ext uri="{FF2B5EF4-FFF2-40B4-BE49-F238E27FC236}">
                  <a16:creationId xmlns:a16="http://schemas.microsoft.com/office/drawing/2014/main" id="{C969FD87-79B6-4631-8F26-764F370558A3}"/>
                </a:ext>
              </a:extLst>
            </p:cNvPr>
            <p:cNvSpPr/>
            <p:nvPr/>
          </p:nvSpPr>
          <p:spPr>
            <a:xfrm>
              <a:off x="7321515"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Freeform: Shape 25">
              <a:extLst>
                <a:ext uri="{FF2B5EF4-FFF2-40B4-BE49-F238E27FC236}">
                  <a16:creationId xmlns:a16="http://schemas.microsoft.com/office/drawing/2014/main" id="{25876DBD-3006-45ED-A71D-ABB9CD75FDD1}"/>
                </a:ext>
              </a:extLst>
            </p:cNvPr>
            <p:cNvSpPr/>
            <p:nvPr/>
          </p:nvSpPr>
          <p:spPr>
            <a:xfrm>
              <a:off x="7448045"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Securing Microservices</a:t>
              </a:r>
            </a:p>
          </p:txBody>
        </p:sp>
        <p:sp>
          <p:nvSpPr>
            <p:cNvPr id="27" name="Rectangle 26">
              <a:extLst>
                <a:ext uri="{FF2B5EF4-FFF2-40B4-BE49-F238E27FC236}">
                  <a16:creationId xmlns:a16="http://schemas.microsoft.com/office/drawing/2014/main" id="{2EF6297D-929F-4F9C-A3A7-3EC935741F64}"/>
                </a:ext>
              </a:extLst>
            </p:cNvPr>
            <p:cNvSpPr/>
            <p:nvPr/>
          </p:nvSpPr>
          <p:spPr>
            <a:xfrm>
              <a:off x="7321515"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Freeform: Shape 27">
              <a:extLst>
                <a:ext uri="{FF2B5EF4-FFF2-40B4-BE49-F238E27FC236}">
                  <a16:creationId xmlns:a16="http://schemas.microsoft.com/office/drawing/2014/main" id="{8AED9A71-B333-42F2-97F4-7DEC0B7134B2}"/>
                </a:ext>
              </a:extLst>
            </p:cNvPr>
            <p:cNvSpPr/>
            <p:nvPr/>
          </p:nvSpPr>
          <p:spPr>
            <a:xfrm>
              <a:off x="7448045"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Domain Driven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Design Testing</a:t>
              </a:r>
            </a:p>
          </p:txBody>
        </p:sp>
        <p:sp>
          <p:nvSpPr>
            <p:cNvPr id="29" name="Rectangle 28">
              <a:extLst>
                <a:ext uri="{FF2B5EF4-FFF2-40B4-BE49-F238E27FC236}">
                  <a16:creationId xmlns:a16="http://schemas.microsoft.com/office/drawing/2014/main" id="{3E33E3C2-2685-4FE3-BB2E-B385F00C2ADF}"/>
                </a:ext>
              </a:extLst>
            </p:cNvPr>
            <p:cNvSpPr/>
            <p:nvPr/>
          </p:nvSpPr>
          <p:spPr>
            <a:xfrm>
              <a:off x="7321515"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466ED5DD-A2DC-46C1-BCAA-FA1560AD78EF}"/>
                </a:ext>
              </a:extLst>
            </p:cNvPr>
            <p:cNvSpPr/>
            <p:nvPr/>
          </p:nvSpPr>
          <p:spPr>
            <a:xfrm>
              <a:off x="7448045"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UI</a:t>
              </a:r>
            </a:p>
          </p:txBody>
        </p:sp>
        <p:sp>
          <p:nvSpPr>
            <p:cNvPr id="31" name="Rectangle 30">
              <a:extLst>
                <a:ext uri="{FF2B5EF4-FFF2-40B4-BE49-F238E27FC236}">
                  <a16:creationId xmlns:a16="http://schemas.microsoft.com/office/drawing/2014/main" id="{545C76E1-3A2C-4530-897C-F5B4C60C3DA5}"/>
                </a:ext>
              </a:extLst>
            </p:cNvPr>
            <p:cNvSpPr/>
            <p:nvPr/>
          </p:nvSpPr>
          <p:spPr>
            <a:xfrm>
              <a:off x="7321515"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34A01B00-54B9-4586-A536-633D4CECAAE6}"/>
                </a:ext>
              </a:extLst>
            </p:cNvPr>
            <p:cNvSpPr/>
            <p:nvPr/>
          </p:nvSpPr>
          <p:spPr>
            <a:xfrm>
              <a:off x="10875678"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Reactive Microservices</a:t>
              </a:r>
            </a:p>
          </p:txBody>
        </p:sp>
        <p:sp>
          <p:nvSpPr>
            <p:cNvPr id="33" name="Rectangle 32">
              <a:extLst>
                <a:ext uri="{FF2B5EF4-FFF2-40B4-BE49-F238E27FC236}">
                  <a16:creationId xmlns:a16="http://schemas.microsoft.com/office/drawing/2014/main" id="{665C95AB-A3AB-47A1-BF0E-B0D264B102A0}"/>
                </a:ext>
              </a:extLst>
            </p:cNvPr>
            <p:cNvSpPr/>
            <p:nvPr/>
          </p:nvSpPr>
          <p:spPr>
            <a:xfrm>
              <a:off x="10749148"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F21C32BE-B8F2-49FB-9135-C7489250D0ED}"/>
                </a:ext>
              </a:extLst>
            </p:cNvPr>
            <p:cNvSpPr/>
            <p:nvPr/>
          </p:nvSpPr>
          <p:spPr>
            <a:xfrm>
              <a:off x="10875678"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Testing</a:t>
              </a:r>
            </a:p>
          </p:txBody>
        </p:sp>
        <p:sp>
          <p:nvSpPr>
            <p:cNvPr id="35" name="Rectangle 34">
              <a:extLst>
                <a:ext uri="{FF2B5EF4-FFF2-40B4-BE49-F238E27FC236}">
                  <a16:creationId xmlns:a16="http://schemas.microsoft.com/office/drawing/2014/main" id="{46B1FBCC-D3D3-4937-81A1-CE38F3E2D25F}"/>
                </a:ext>
              </a:extLst>
            </p:cNvPr>
            <p:cNvSpPr/>
            <p:nvPr/>
          </p:nvSpPr>
          <p:spPr>
            <a:xfrm>
              <a:off x="10749148"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Freeform: Shape 35">
              <a:extLst>
                <a:ext uri="{FF2B5EF4-FFF2-40B4-BE49-F238E27FC236}">
                  <a16:creationId xmlns:a16="http://schemas.microsoft.com/office/drawing/2014/main" id="{EAECE678-B01E-496D-B065-EFF574E30C48}"/>
                </a:ext>
              </a:extLst>
            </p:cNvPr>
            <p:cNvSpPr/>
            <p:nvPr/>
          </p:nvSpPr>
          <p:spPr>
            <a:xfrm>
              <a:off x="10875678"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Scaling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a:t>
              </a:r>
            </a:p>
          </p:txBody>
        </p:sp>
        <p:sp>
          <p:nvSpPr>
            <p:cNvPr id="37" name="Rectangle 36">
              <a:extLst>
                <a:ext uri="{FF2B5EF4-FFF2-40B4-BE49-F238E27FC236}">
                  <a16:creationId xmlns:a16="http://schemas.microsoft.com/office/drawing/2014/main" id="{5BC54C64-636C-45EA-8F81-D29F5193F1C5}"/>
                </a:ext>
              </a:extLst>
            </p:cNvPr>
            <p:cNvSpPr/>
            <p:nvPr/>
          </p:nvSpPr>
          <p:spPr>
            <a:xfrm>
              <a:off x="10749148"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Freeform: Shape 37">
              <a:extLst>
                <a:ext uri="{FF2B5EF4-FFF2-40B4-BE49-F238E27FC236}">
                  <a16:creationId xmlns:a16="http://schemas.microsoft.com/office/drawing/2014/main" id="{BCCF335B-48DC-4E41-900F-FDED5A3ADF30}"/>
                </a:ext>
              </a:extLst>
            </p:cNvPr>
            <p:cNvSpPr/>
            <p:nvPr/>
          </p:nvSpPr>
          <p:spPr>
            <a:xfrm>
              <a:off x="10875678"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Anti-Patterns</a:t>
              </a:r>
            </a:p>
          </p:txBody>
        </p:sp>
        <p:sp>
          <p:nvSpPr>
            <p:cNvPr id="39" name="Rectangle 38">
              <a:extLst>
                <a:ext uri="{FF2B5EF4-FFF2-40B4-BE49-F238E27FC236}">
                  <a16:creationId xmlns:a16="http://schemas.microsoft.com/office/drawing/2014/main" id="{E80C1803-413D-48E7-BBC7-381C6B63455E}"/>
                </a:ext>
              </a:extLst>
            </p:cNvPr>
            <p:cNvSpPr/>
            <p:nvPr/>
          </p:nvSpPr>
          <p:spPr>
            <a:xfrm>
              <a:off x="10749148"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3" name="TextBox 42">
              <a:extLst>
                <a:ext uri="{FF2B5EF4-FFF2-40B4-BE49-F238E27FC236}">
                  <a16:creationId xmlns:a16="http://schemas.microsoft.com/office/drawing/2014/main" id="{5F0E2C4C-66FF-49C0-B621-2718C7373292}"/>
                </a:ext>
              </a:extLst>
            </p:cNvPr>
            <p:cNvSpPr txBox="1"/>
            <p:nvPr/>
          </p:nvSpPr>
          <p:spPr>
            <a:xfrm>
              <a:off x="586007" y="2446627"/>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a:t>
              </a:r>
            </a:p>
          </p:txBody>
        </p:sp>
        <p:sp>
          <p:nvSpPr>
            <p:cNvPr id="44" name="TextBox 43">
              <a:extLst>
                <a:ext uri="{FF2B5EF4-FFF2-40B4-BE49-F238E27FC236}">
                  <a16:creationId xmlns:a16="http://schemas.microsoft.com/office/drawing/2014/main" id="{6FBCA898-5370-4143-8057-27066DCB9A50}"/>
                </a:ext>
              </a:extLst>
            </p:cNvPr>
            <p:cNvSpPr txBox="1"/>
            <p:nvPr/>
          </p:nvSpPr>
          <p:spPr>
            <a:xfrm>
              <a:off x="604561" y="3735560"/>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2</a:t>
              </a:r>
            </a:p>
          </p:txBody>
        </p:sp>
        <p:sp>
          <p:nvSpPr>
            <p:cNvPr id="45" name="TextBox 44">
              <a:extLst>
                <a:ext uri="{FF2B5EF4-FFF2-40B4-BE49-F238E27FC236}">
                  <a16:creationId xmlns:a16="http://schemas.microsoft.com/office/drawing/2014/main" id="{AE137DB1-6B93-4C53-86A3-E0A4B35889C6}"/>
                </a:ext>
              </a:extLst>
            </p:cNvPr>
            <p:cNvSpPr txBox="1"/>
            <p:nvPr/>
          </p:nvSpPr>
          <p:spPr>
            <a:xfrm>
              <a:off x="604561" y="485404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3</a:t>
              </a:r>
            </a:p>
          </p:txBody>
        </p:sp>
        <p:sp>
          <p:nvSpPr>
            <p:cNvPr id="46" name="TextBox 45">
              <a:extLst>
                <a:ext uri="{FF2B5EF4-FFF2-40B4-BE49-F238E27FC236}">
                  <a16:creationId xmlns:a16="http://schemas.microsoft.com/office/drawing/2014/main" id="{211B45B9-4C81-47FE-B878-D3BBB36BFA52}"/>
                </a:ext>
              </a:extLst>
            </p:cNvPr>
            <p:cNvSpPr txBox="1"/>
            <p:nvPr/>
          </p:nvSpPr>
          <p:spPr>
            <a:xfrm>
              <a:off x="605671" y="604870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4</a:t>
              </a:r>
            </a:p>
          </p:txBody>
        </p:sp>
        <p:sp>
          <p:nvSpPr>
            <p:cNvPr id="47" name="TextBox 46">
              <a:extLst>
                <a:ext uri="{FF2B5EF4-FFF2-40B4-BE49-F238E27FC236}">
                  <a16:creationId xmlns:a16="http://schemas.microsoft.com/office/drawing/2014/main" id="{6E98B670-F650-452C-80A6-7FCD2C6FB625}"/>
                </a:ext>
              </a:extLst>
            </p:cNvPr>
            <p:cNvSpPr txBox="1"/>
            <p:nvPr/>
          </p:nvSpPr>
          <p:spPr>
            <a:xfrm>
              <a:off x="4020434" y="2440804"/>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5</a:t>
              </a:r>
            </a:p>
          </p:txBody>
        </p:sp>
        <p:sp>
          <p:nvSpPr>
            <p:cNvPr id="48" name="TextBox 47">
              <a:extLst>
                <a:ext uri="{FF2B5EF4-FFF2-40B4-BE49-F238E27FC236}">
                  <a16:creationId xmlns:a16="http://schemas.microsoft.com/office/drawing/2014/main" id="{B097D6CB-2C40-4CA5-840B-685EFFF5F7B2}"/>
                </a:ext>
              </a:extLst>
            </p:cNvPr>
            <p:cNvSpPr txBox="1"/>
            <p:nvPr/>
          </p:nvSpPr>
          <p:spPr>
            <a:xfrm>
              <a:off x="4013640" y="365939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6</a:t>
              </a:r>
            </a:p>
          </p:txBody>
        </p:sp>
        <p:sp>
          <p:nvSpPr>
            <p:cNvPr id="49" name="TextBox 48">
              <a:extLst>
                <a:ext uri="{FF2B5EF4-FFF2-40B4-BE49-F238E27FC236}">
                  <a16:creationId xmlns:a16="http://schemas.microsoft.com/office/drawing/2014/main" id="{3A74526C-7177-4546-9E46-029D1CF7C935}"/>
                </a:ext>
              </a:extLst>
            </p:cNvPr>
            <p:cNvSpPr txBox="1"/>
            <p:nvPr/>
          </p:nvSpPr>
          <p:spPr>
            <a:xfrm>
              <a:off x="4039650" y="485404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7</a:t>
              </a:r>
            </a:p>
          </p:txBody>
        </p:sp>
        <p:sp>
          <p:nvSpPr>
            <p:cNvPr id="50" name="TextBox 49">
              <a:extLst>
                <a:ext uri="{FF2B5EF4-FFF2-40B4-BE49-F238E27FC236}">
                  <a16:creationId xmlns:a16="http://schemas.microsoft.com/office/drawing/2014/main" id="{503BED55-02E3-45D5-9987-49F781F8A11F}"/>
                </a:ext>
              </a:extLst>
            </p:cNvPr>
            <p:cNvSpPr txBox="1"/>
            <p:nvPr/>
          </p:nvSpPr>
          <p:spPr>
            <a:xfrm>
              <a:off x="4039649" y="604870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8</a:t>
              </a:r>
            </a:p>
          </p:txBody>
        </p:sp>
        <p:sp>
          <p:nvSpPr>
            <p:cNvPr id="51" name="TextBox 50">
              <a:extLst>
                <a:ext uri="{FF2B5EF4-FFF2-40B4-BE49-F238E27FC236}">
                  <a16:creationId xmlns:a16="http://schemas.microsoft.com/office/drawing/2014/main" id="{EFF509BC-E7E7-420F-A717-55AC26A59513}"/>
                </a:ext>
              </a:extLst>
            </p:cNvPr>
            <p:cNvSpPr txBox="1"/>
            <p:nvPr/>
          </p:nvSpPr>
          <p:spPr>
            <a:xfrm>
              <a:off x="7466599" y="246473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9</a:t>
              </a:r>
            </a:p>
          </p:txBody>
        </p:sp>
        <p:sp>
          <p:nvSpPr>
            <p:cNvPr id="52" name="TextBox 51">
              <a:extLst>
                <a:ext uri="{FF2B5EF4-FFF2-40B4-BE49-F238E27FC236}">
                  <a16:creationId xmlns:a16="http://schemas.microsoft.com/office/drawing/2014/main" id="{F06EB4F0-88CA-476F-82CE-97624966E0E1}"/>
                </a:ext>
              </a:extLst>
            </p:cNvPr>
            <p:cNvSpPr txBox="1"/>
            <p:nvPr/>
          </p:nvSpPr>
          <p:spPr>
            <a:xfrm>
              <a:off x="7440991" y="3659391"/>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10</a:t>
              </a:r>
            </a:p>
          </p:txBody>
        </p:sp>
        <p:sp>
          <p:nvSpPr>
            <p:cNvPr id="53" name="TextBox 52">
              <a:extLst>
                <a:ext uri="{FF2B5EF4-FFF2-40B4-BE49-F238E27FC236}">
                  <a16:creationId xmlns:a16="http://schemas.microsoft.com/office/drawing/2014/main" id="{B7F477D6-6D9E-4D67-B8B7-B95A00359E63}"/>
                </a:ext>
              </a:extLst>
            </p:cNvPr>
            <p:cNvSpPr txBox="1"/>
            <p:nvPr/>
          </p:nvSpPr>
          <p:spPr>
            <a:xfrm>
              <a:off x="7381251" y="4854046"/>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11</a:t>
              </a:r>
            </a:p>
          </p:txBody>
        </p:sp>
        <p:sp>
          <p:nvSpPr>
            <p:cNvPr id="54" name="TextBox 53">
              <a:extLst>
                <a:ext uri="{FF2B5EF4-FFF2-40B4-BE49-F238E27FC236}">
                  <a16:creationId xmlns:a16="http://schemas.microsoft.com/office/drawing/2014/main" id="{F81FEF01-4D11-4AC0-ACFE-E3F9DBA475A4}"/>
                </a:ext>
              </a:extLst>
            </p:cNvPr>
            <p:cNvSpPr txBox="1"/>
            <p:nvPr/>
          </p:nvSpPr>
          <p:spPr>
            <a:xfrm>
              <a:off x="7381880" y="6048701"/>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12</a:t>
              </a:r>
            </a:p>
          </p:txBody>
        </p:sp>
        <p:sp>
          <p:nvSpPr>
            <p:cNvPr id="55" name="TextBox 54">
              <a:extLst>
                <a:ext uri="{FF2B5EF4-FFF2-40B4-BE49-F238E27FC236}">
                  <a16:creationId xmlns:a16="http://schemas.microsoft.com/office/drawing/2014/main" id="{3596FC23-1D33-4E18-8266-E6952366EA77}"/>
                </a:ext>
              </a:extLst>
            </p:cNvPr>
            <p:cNvSpPr txBox="1"/>
            <p:nvPr/>
          </p:nvSpPr>
          <p:spPr>
            <a:xfrm>
              <a:off x="10808885" y="2472368"/>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13</a:t>
              </a:r>
            </a:p>
          </p:txBody>
        </p:sp>
        <p:sp>
          <p:nvSpPr>
            <p:cNvPr id="56" name="TextBox 55">
              <a:extLst>
                <a:ext uri="{FF2B5EF4-FFF2-40B4-BE49-F238E27FC236}">
                  <a16:creationId xmlns:a16="http://schemas.microsoft.com/office/drawing/2014/main" id="{4CFF4EDF-5C0B-4C84-9493-A97E449CC751}"/>
                </a:ext>
              </a:extLst>
            </p:cNvPr>
            <p:cNvSpPr txBox="1"/>
            <p:nvPr/>
          </p:nvSpPr>
          <p:spPr>
            <a:xfrm>
              <a:off x="10865926" y="3654626"/>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14</a:t>
              </a:r>
            </a:p>
          </p:txBody>
        </p:sp>
        <p:sp>
          <p:nvSpPr>
            <p:cNvPr id="57" name="TextBox 56">
              <a:extLst>
                <a:ext uri="{FF2B5EF4-FFF2-40B4-BE49-F238E27FC236}">
                  <a16:creationId xmlns:a16="http://schemas.microsoft.com/office/drawing/2014/main" id="{8037A0F3-87D4-4A40-91A3-D575C1781006}"/>
                </a:ext>
              </a:extLst>
            </p:cNvPr>
            <p:cNvSpPr txBox="1"/>
            <p:nvPr/>
          </p:nvSpPr>
          <p:spPr>
            <a:xfrm>
              <a:off x="10857319" y="4854338"/>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15</a:t>
              </a:r>
            </a:p>
          </p:txBody>
        </p:sp>
        <p:sp>
          <p:nvSpPr>
            <p:cNvPr id="58" name="TextBox 57">
              <a:extLst>
                <a:ext uri="{FF2B5EF4-FFF2-40B4-BE49-F238E27FC236}">
                  <a16:creationId xmlns:a16="http://schemas.microsoft.com/office/drawing/2014/main" id="{6906B0D6-D50B-44ED-AC9B-E63C56380C5D}"/>
                </a:ext>
              </a:extLst>
            </p:cNvPr>
            <p:cNvSpPr txBox="1"/>
            <p:nvPr/>
          </p:nvSpPr>
          <p:spPr>
            <a:xfrm>
              <a:off x="10857318" y="6047545"/>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16</a:t>
              </a:r>
            </a:p>
          </p:txBody>
        </p:sp>
      </p:grpSp>
      <p:sp>
        <p:nvSpPr>
          <p:cNvPr id="6" name="Rectangle: Rounded Corners 5">
            <a:extLst>
              <a:ext uri="{FF2B5EF4-FFF2-40B4-BE49-F238E27FC236}">
                <a16:creationId xmlns:a16="http://schemas.microsoft.com/office/drawing/2014/main" id="{66B0DDB3-5239-4AA5-A557-C9089E9B7842}"/>
              </a:ext>
            </a:extLst>
          </p:cNvPr>
          <p:cNvSpPr/>
          <p:nvPr/>
        </p:nvSpPr>
        <p:spPr>
          <a:xfrm>
            <a:off x="6805136" y="2747728"/>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84" name="Rectangle: Rounded Corners 83">
            <a:extLst>
              <a:ext uri="{FF2B5EF4-FFF2-40B4-BE49-F238E27FC236}">
                <a16:creationId xmlns:a16="http://schemas.microsoft.com/office/drawing/2014/main" id="{F8F1A1E4-9D9E-4EBF-846E-1B3FFB3D0F8A}"/>
              </a:ext>
            </a:extLst>
          </p:cNvPr>
          <p:cNvSpPr/>
          <p:nvPr/>
        </p:nvSpPr>
        <p:spPr>
          <a:xfrm>
            <a:off x="3544835" y="2762406"/>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87" name="Rectangle: Rounded Corners 86">
            <a:extLst>
              <a:ext uri="{FF2B5EF4-FFF2-40B4-BE49-F238E27FC236}">
                <a16:creationId xmlns:a16="http://schemas.microsoft.com/office/drawing/2014/main" id="{F82EEA09-2116-45A2-B3CA-51AF5542FF35}"/>
              </a:ext>
            </a:extLst>
          </p:cNvPr>
          <p:cNvSpPr/>
          <p:nvPr/>
        </p:nvSpPr>
        <p:spPr>
          <a:xfrm>
            <a:off x="10244157" y="2747728"/>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91" name="Rectangle: Rounded Corners 90">
            <a:extLst>
              <a:ext uri="{FF2B5EF4-FFF2-40B4-BE49-F238E27FC236}">
                <a16:creationId xmlns:a16="http://schemas.microsoft.com/office/drawing/2014/main" id="{BAC50D5D-7EFF-4199-99BF-A3793E640DE7}"/>
              </a:ext>
            </a:extLst>
          </p:cNvPr>
          <p:cNvSpPr/>
          <p:nvPr/>
        </p:nvSpPr>
        <p:spPr>
          <a:xfrm>
            <a:off x="6805136" y="3924181"/>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98" name="Rectangle: Rounded Corners 97">
            <a:extLst>
              <a:ext uri="{FF2B5EF4-FFF2-40B4-BE49-F238E27FC236}">
                <a16:creationId xmlns:a16="http://schemas.microsoft.com/office/drawing/2014/main" id="{6E9926B1-3C42-4165-B886-7611A8DED0D7}"/>
              </a:ext>
            </a:extLst>
          </p:cNvPr>
          <p:cNvSpPr/>
          <p:nvPr/>
        </p:nvSpPr>
        <p:spPr>
          <a:xfrm>
            <a:off x="3544835" y="3935332"/>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00" name="Group 99">
            <a:extLst>
              <a:ext uri="{FF2B5EF4-FFF2-40B4-BE49-F238E27FC236}">
                <a16:creationId xmlns:a16="http://schemas.microsoft.com/office/drawing/2014/main" id="{2A2F0BCF-DD6A-4BDC-92BB-006D9FD89DB7}"/>
              </a:ext>
            </a:extLst>
          </p:cNvPr>
          <p:cNvGrpSpPr/>
          <p:nvPr/>
        </p:nvGrpSpPr>
        <p:grpSpPr>
          <a:xfrm>
            <a:off x="10244157" y="3722406"/>
            <a:ext cx="216517" cy="441710"/>
            <a:chOff x="6805136" y="2565171"/>
            <a:chExt cx="216517" cy="441710"/>
          </a:xfrm>
        </p:grpSpPr>
        <p:sp>
          <p:nvSpPr>
            <p:cNvPr id="102" name="Rectangle: Rounded Corners 101">
              <a:extLst>
                <a:ext uri="{FF2B5EF4-FFF2-40B4-BE49-F238E27FC236}">
                  <a16:creationId xmlns:a16="http://schemas.microsoft.com/office/drawing/2014/main" id="{44313330-961B-4B83-824F-B667FB19D794}"/>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03" name="Rectangle: Rounded Corners 102">
              <a:extLst>
                <a:ext uri="{FF2B5EF4-FFF2-40B4-BE49-F238E27FC236}">
                  <a16:creationId xmlns:a16="http://schemas.microsoft.com/office/drawing/2014/main" id="{0E943CED-4229-4BF2-B702-E596E8188A23}"/>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08" name="Rectangle: Rounded Corners 107">
            <a:extLst>
              <a:ext uri="{FF2B5EF4-FFF2-40B4-BE49-F238E27FC236}">
                <a16:creationId xmlns:a16="http://schemas.microsoft.com/office/drawing/2014/main" id="{DAE07EB1-282A-4777-B3FC-3BF39AAA9E4A}"/>
              </a:ext>
            </a:extLst>
          </p:cNvPr>
          <p:cNvSpPr/>
          <p:nvPr/>
        </p:nvSpPr>
        <p:spPr>
          <a:xfrm>
            <a:off x="6805136" y="5134087"/>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sp>
        <p:nvSpPr>
          <p:cNvPr id="111" name="Rectangle: Rounded Corners 110">
            <a:extLst>
              <a:ext uri="{FF2B5EF4-FFF2-40B4-BE49-F238E27FC236}">
                <a16:creationId xmlns:a16="http://schemas.microsoft.com/office/drawing/2014/main" id="{AAAE49B2-F546-4FCE-9B61-7E49553DE9D5}"/>
              </a:ext>
            </a:extLst>
          </p:cNvPr>
          <p:cNvSpPr/>
          <p:nvPr/>
        </p:nvSpPr>
        <p:spPr>
          <a:xfrm>
            <a:off x="3544835" y="5147470"/>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24" name="Rectangle: Rounded Corners 123">
            <a:extLst>
              <a:ext uri="{FF2B5EF4-FFF2-40B4-BE49-F238E27FC236}">
                <a16:creationId xmlns:a16="http://schemas.microsoft.com/office/drawing/2014/main" id="{183836D2-3D79-4FA7-853A-51D406F1764D}"/>
              </a:ext>
            </a:extLst>
          </p:cNvPr>
          <p:cNvSpPr/>
          <p:nvPr/>
        </p:nvSpPr>
        <p:spPr>
          <a:xfrm>
            <a:off x="6801502" y="6346823"/>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29" name="Rectangle: Rounded Corners 128">
            <a:extLst>
              <a:ext uri="{FF2B5EF4-FFF2-40B4-BE49-F238E27FC236}">
                <a16:creationId xmlns:a16="http://schemas.microsoft.com/office/drawing/2014/main" id="{F19260E6-E662-40CA-8F9D-12E9933E24EE}"/>
              </a:ext>
            </a:extLst>
          </p:cNvPr>
          <p:cNvSpPr/>
          <p:nvPr/>
        </p:nvSpPr>
        <p:spPr>
          <a:xfrm>
            <a:off x="3541201" y="6346823"/>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grpSp>
        <p:nvGrpSpPr>
          <p:cNvPr id="5" name="Group 4">
            <a:extLst>
              <a:ext uri="{FF2B5EF4-FFF2-40B4-BE49-F238E27FC236}">
                <a16:creationId xmlns:a16="http://schemas.microsoft.com/office/drawing/2014/main" id="{872CCB39-857C-4F31-9F4D-C51FDEE890E2}"/>
              </a:ext>
            </a:extLst>
          </p:cNvPr>
          <p:cNvGrpSpPr/>
          <p:nvPr/>
        </p:nvGrpSpPr>
        <p:grpSpPr>
          <a:xfrm>
            <a:off x="1693754" y="6984171"/>
            <a:ext cx="11545689" cy="512064"/>
            <a:chOff x="752990" y="6984072"/>
            <a:chExt cx="11545689" cy="512064"/>
          </a:xfrm>
        </p:grpSpPr>
        <p:sp>
          <p:nvSpPr>
            <p:cNvPr id="3" name="TextBox 2">
              <a:extLst>
                <a:ext uri="{FF2B5EF4-FFF2-40B4-BE49-F238E27FC236}">
                  <a16:creationId xmlns:a16="http://schemas.microsoft.com/office/drawing/2014/main" id="{AEF99B83-0904-48C1-A848-83DEDAC99EE5}"/>
                </a:ext>
              </a:extLst>
            </p:cNvPr>
            <p:cNvSpPr txBox="1"/>
            <p:nvPr/>
          </p:nvSpPr>
          <p:spPr>
            <a:xfrm>
              <a:off x="752990" y="6984072"/>
              <a:ext cx="11545689" cy="512064"/>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Legend:      All                       Developer                           Advanced Developer                          Architect</a:t>
              </a:r>
            </a:p>
          </p:txBody>
        </p:sp>
        <p:sp>
          <p:nvSpPr>
            <p:cNvPr id="155" name="Rectangle: Rounded Corners 154">
              <a:extLst>
                <a:ext uri="{FF2B5EF4-FFF2-40B4-BE49-F238E27FC236}">
                  <a16:creationId xmlns:a16="http://schemas.microsoft.com/office/drawing/2014/main" id="{71AD654E-EE8A-4B9B-9396-ED188BBAEF9F}"/>
                </a:ext>
              </a:extLst>
            </p:cNvPr>
            <p:cNvSpPr/>
            <p:nvPr/>
          </p:nvSpPr>
          <p:spPr>
            <a:xfrm>
              <a:off x="1840883" y="7086600"/>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56" name="Rectangle: Rounded Corners 155">
              <a:extLst>
                <a:ext uri="{FF2B5EF4-FFF2-40B4-BE49-F238E27FC236}">
                  <a16:creationId xmlns:a16="http://schemas.microsoft.com/office/drawing/2014/main" id="{2D98492B-A505-4285-8C33-57FAA07D9D4A}"/>
                </a:ext>
              </a:extLst>
            </p:cNvPr>
            <p:cNvSpPr/>
            <p:nvPr/>
          </p:nvSpPr>
          <p:spPr>
            <a:xfrm>
              <a:off x="3551661" y="7087532"/>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57" name="Rectangle: Rounded Corners 156">
              <a:extLst>
                <a:ext uri="{FF2B5EF4-FFF2-40B4-BE49-F238E27FC236}">
                  <a16:creationId xmlns:a16="http://schemas.microsoft.com/office/drawing/2014/main" id="{0F1AE629-DBCC-4C82-80A2-15CD4359B9B1}"/>
                </a:ext>
              </a:extLst>
            </p:cNvPr>
            <p:cNvSpPr/>
            <p:nvPr/>
          </p:nvSpPr>
          <p:spPr>
            <a:xfrm>
              <a:off x="6355080" y="7075265"/>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58" name="Rectangle: Rounded Corners 157">
              <a:extLst>
                <a:ext uri="{FF2B5EF4-FFF2-40B4-BE49-F238E27FC236}">
                  <a16:creationId xmlns:a16="http://schemas.microsoft.com/office/drawing/2014/main" id="{FA3E6781-BAFA-47F7-AD49-A45CF9DE1CDF}"/>
                </a:ext>
              </a:extLst>
            </p:cNvPr>
            <p:cNvSpPr/>
            <p:nvPr/>
          </p:nvSpPr>
          <p:spPr>
            <a:xfrm>
              <a:off x="10287000" y="706411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59" name="Group 158">
            <a:extLst>
              <a:ext uri="{FF2B5EF4-FFF2-40B4-BE49-F238E27FC236}">
                <a16:creationId xmlns:a16="http://schemas.microsoft.com/office/drawing/2014/main" id="{579197E5-9136-4D97-8B4A-2438A5382705}"/>
              </a:ext>
            </a:extLst>
          </p:cNvPr>
          <p:cNvGrpSpPr/>
          <p:nvPr/>
        </p:nvGrpSpPr>
        <p:grpSpPr>
          <a:xfrm>
            <a:off x="10251211" y="4923393"/>
            <a:ext cx="216517" cy="441710"/>
            <a:chOff x="6805136" y="2565171"/>
            <a:chExt cx="216517" cy="441710"/>
          </a:xfrm>
        </p:grpSpPr>
        <p:sp>
          <p:nvSpPr>
            <p:cNvPr id="160" name="Rectangle: Rounded Corners 159">
              <a:extLst>
                <a:ext uri="{FF2B5EF4-FFF2-40B4-BE49-F238E27FC236}">
                  <a16:creationId xmlns:a16="http://schemas.microsoft.com/office/drawing/2014/main" id="{D3F85EFF-5DE0-44AC-B5EE-CCEDE9F67FC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1" name="Rectangle: Rounded Corners 160">
              <a:extLst>
                <a:ext uri="{FF2B5EF4-FFF2-40B4-BE49-F238E27FC236}">
                  <a16:creationId xmlns:a16="http://schemas.microsoft.com/office/drawing/2014/main" id="{B8253DA8-22F4-423A-9B3F-0028E16B9AE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2" name="Group 161">
            <a:extLst>
              <a:ext uri="{FF2B5EF4-FFF2-40B4-BE49-F238E27FC236}">
                <a16:creationId xmlns:a16="http://schemas.microsoft.com/office/drawing/2014/main" id="{AA7D6FD9-CA7B-462C-BF88-9B7B7D1591D9}"/>
              </a:ext>
            </a:extLst>
          </p:cNvPr>
          <p:cNvGrpSpPr/>
          <p:nvPr/>
        </p:nvGrpSpPr>
        <p:grpSpPr>
          <a:xfrm>
            <a:off x="10241280" y="6106658"/>
            <a:ext cx="216517" cy="441710"/>
            <a:chOff x="6805136" y="2565171"/>
            <a:chExt cx="216517" cy="441710"/>
          </a:xfrm>
        </p:grpSpPr>
        <p:sp>
          <p:nvSpPr>
            <p:cNvPr id="163" name="Rectangle: Rounded Corners 162">
              <a:extLst>
                <a:ext uri="{FF2B5EF4-FFF2-40B4-BE49-F238E27FC236}">
                  <a16:creationId xmlns:a16="http://schemas.microsoft.com/office/drawing/2014/main" id="{939119BB-FF33-42BD-9AC9-5D2ABAA83BD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4" name="Rectangle: Rounded Corners 163">
              <a:extLst>
                <a:ext uri="{FF2B5EF4-FFF2-40B4-BE49-F238E27FC236}">
                  <a16:creationId xmlns:a16="http://schemas.microsoft.com/office/drawing/2014/main" id="{4CFA58E8-25DD-4DCA-AE3A-6ABD40A4472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5" name="Group 164">
            <a:extLst>
              <a:ext uri="{FF2B5EF4-FFF2-40B4-BE49-F238E27FC236}">
                <a16:creationId xmlns:a16="http://schemas.microsoft.com/office/drawing/2014/main" id="{AB1E2950-71CE-45C2-9EEC-0DDC63319757}"/>
              </a:ext>
            </a:extLst>
          </p:cNvPr>
          <p:cNvGrpSpPr/>
          <p:nvPr/>
        </p:nvGrpSpPr>
        <p:grpSpPr>
          <a:xfrm>
            <a:off x="13673302" y="2524295"/>
            <a:ext cx="216517" cy="441710"/>
            <a:chOff x="6805136" y="2565171"/>
            <a:chExt cx="216517" cy="441710"/>
          </a:xfrm>
        </p:grpSpPr>
        <p:sp>
          <p:nvSpPr>
            <p:cNvPr id="166" name="Rectangle: Rounded Corners 165">
              <a:extLst>
                <a:ext uri="{FF2B5EF4-FFF2-40B4-BE49-F238E27FC236}">
                  <a16:creationId xmlns:a16="http://schemas.microsoft.com/office/drawing/2014/main" id="{D72B5B24-BBAA-43C3-9D28-1BD8E7F8161F}"/>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7" name="Rectangle: Rounded Corners 166">
              <a:extLst>
                <a:ext uri="{FF2B5EF4-FFF2-40B4-BE49-F238E27FC236}">
                  <a16:creationId xmlns:a16="http://schemas.microsoft.com/office/drawing/2014/main" id="{AF1184C5-8290-413C-8509-A6561DF6BFDB}"/>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8" name="Group 167">
            <a:extLst>
              <a:ext uri="{FF2B5EF4-FFF2-40B4-BE49-F238E27FC236}">
                <a16:creationId xmlns:a16="http://schemas.microsoft.com/office/drawing/2014/main" id="{CA198332-BFEC-443C-A4A9-BFAF61D723F7}"/>
              </a:ext>
            </a:extLst>
          </p:cNvPr>
          <p:cNvGrpSpPr/>
          <p:nvPr/>
        </p:nvGrpSpPr>
        <p:grpSpPr>
          <a:xfrm>
            <a:off x="13673301" y="3718950"/>
            <a:ext cx="216517" cy="441710"/>
            <a:chOff x="6805136" y="2565171"/>
            <a:chExt cx="216517" cy="441710"/>
          </a:xfrm>
        </p:grpSpPr>
        <p:sp>
          <p:nvSpPr>
            <p:cNvPr id="169" name="Rectangle: Rounded Corners 168">
              <a:extLst>
                <a:ext uri="{FF2B5EF4-FFF2-40B4-BE49-F238E27FC236}">
                  <a16:creationId xmlns:a16="http://schemas.microsoft.com/office/drawing/2014/main" id="{3E9F2004-309F-49E7-9F8F-B55EC22DEDB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0" name="Rectangle: Rounded Corners 169">
              <a:extLst>
                <a:ext uri="{FF2B5EF4-FFF2-40B4-BE49-F238E27FC236}">
                  <a16:creationId xmlns:a16="http://schemas.microsoft.com/office/drawing/2014/main" id="{20BBC157-23C1-49BD-B642-531BEEA6013F}"/>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71" name="Rectangle: Rounded Corners 170">
            <a:extLst>
              <a:ext uri="{FF2B5EF4-FFF2-40B4-BE49-F238E27FC236}">
                <a16:creationId xmlns:a16="http://schemas.microsoft.com/office/drawing/2014/main" id="{1D3A6FEE-6B82-45E0-AF20-2ADE7B7FF5C2}"/>
              </a:ext>
            </a:extLst>
          </p:cNvPr>
          <p:cNvSpPr/>
          <p:nvPr/>
        </p:nvSpPr>
        <p:spPr>
          <a:xfrm>
            <a:off x="13682363" y="5147470"/>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72" name="Group 171">
            <a:extLst>
              <a:ext uri="{FF2B5EF4-FFF2-40B4-BE49-F238E27FC236}">
                <a16:creationId xmlns:a16="http://schemas.microsoft.com/office/drawing/2014/main" id="{FE09BE58-82E2-4287-8C1E-715C6921FC08}"/>
              </a:ext>
            </a:extLst>
          </p:cNvPr>
          <p:cNvGrpSpPr/>
          <p:nvPr/>
        </p:nvGrpSpPr>
        <p:grpSpPr>
          <a:xfrm>
            <a:off x="13682363" y="6110997"/>
            <a:ext cx="216517" cy="441710"/>
            <a:chOff x="6805136" y="2565171"/>
            <a:chExt cx="216517" cy="441710"/>
          </a:xfrm>
        </p:grpSpPr>
        <p:sp>
          <p:nvSpPr>
            <p:cNvPr id="173" name="Rectangle: Rounded Corners 172">
              <a:extLst>
                <a:ext uri="{FF2B5EF4-FFF2-40B4-BE49-F238E27FC236}">
                  <a16:creationId xmlns:a16="http://schemas.microsoft.com/office/drawing/2014/main" id="{F0C9A2AF-25E4-45E9-BBAA-714DBCFEEB6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4" name="Rectangle: Rounded Corners 173">
              <a:extLst>
                <a:ext uri="{FF2B5EF4-FFF2-40B4-BE49-F238E27FC236}">
                  <a16:creationId xmlns:a16="http://schemas.microsoft.com/office/drawing/2014/main" id="{52A32D47-7183-46D4-9C35-AAD2563DB7C0}"/>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Tree>
    <p:extLst>
      <p:ext uri="{BB962C8B-B14F-4D97-AF65-F5344CB8AC3E}">
        <p14:creationId xmlns:p14="http://schemas.microsoft.com/office/powerpoint/2010/main" val="3170340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1CA745-FAD7-4031-88FB-A1FE4F22505E}"/>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CE503BB7-060E-48DB-860C-9BACBBF822E8}"/>
              </a:ext>
            </a:extLst>
          </p:cNvPr>
          <p:cNvSpPr>
            <a:spLocks noGrp="1"/>
          </p:cNvSpPr>
          <p:nvPr>
            <p:ph type="title"/>
          </p:nvPr>
        </p:nvSpPr>
        <p:spPr/>
        <p:txBody>
          <a:bodyPr/>
          <a:lstStyle/>
          <a:p>
            <a:r>
              <a:rPr lang="en-IN" dirty="0"/>
              <a:t>Componentization via Services</a:t>
            </a:r>
          </a:p>
        </p:txBody>
      </p:sp>
      <p:sp>
        <p:nvSpPr>
          <p:cNvPr id="63" name="Content Placeholder 3">
            <a:extLst>
              <a:ext uri="{FF2B5EF4-FFF2-40B4-BE49-F238E27FC236}">
                <a16:creationId xmlns:a16="http://schemas.microsoft.com/office/drawing/2014/main" id="{387D81C1-CBF5-44C8-B457-7C17A39BB8B6}"/>
              </a:ext>
            </a:extLst>
          </p:cNvPr>
          <p:cNvSpPr>
            <a:spLocks noGrp="1"/>
          </p:cNvSpPr>
          <p:nvPr>
            <p:ph idx="1"/>
          </p:nvPr>
        </p:nvSpPr>
        <p:spPr>
          <a:xfrm>
            <a:off x="454858" y="2057400"/>
            <a:ext cx="13718342" cy="1920240"/>
          </a:xfrm>
        </p:spPr>
        <p:txBody>
          <a:bodyPr/>
          <a:lstStyle/>
          <a:p>
            <a:pPr marL="342900" indent="-342900">
              <a:buFont typeface="Arial" panose="020B0604020202020204" pitchFamily="34" charset="0"/>
              <a:buChar char="•"/>
            </a:pPr>
            <a:r>
              <a:rPr lang="en-US" sz="2400" dirty="0"/>
              <a:t>NOT language constructs</a:t>
            </a:r>
          </a:p>
          <a:p>
            <a:pPr marL="342900" indent="-342900">
              <a:buFont typeface="Arial" panose="020B0604020202020204" pitchFamily="34" charset="0"/>
              <a:buChar char="•"/>
            </a:pPr>
            <a:r>
              <a:rPr lang="en-US" sz="2400" dirty="0"/>
              <a:t>Where services are small, independently deployable  applications</a:t>
            </a:r>
          </a:p>
          <a:p>
            <a:pPr marL="342900" indent="-342900">
              <a:buFont typeface="Arial" panose="020B0604020202020204" pitchFamily="34" charset="0"/>
              <a:buChar char="•"/>
            </a:pPr>
            <a:r>
              <a:rPr lang="en-US" sz="2400" dirty="0"/>
              <a:t>Forces the design of clear interfaces</a:t>
            </a:r>
          </a:p>
          <a:p>
            <a:pPr marL="342900" indent="-342900">
              <a:buFont typeface="Arial" panose="020B0604020202020204" pitchFamily="34" charset="0"/>
              <a:buChar char="•"/>
            </a:pPr>
            <a:r>
              <a:rPr lang="en-US" sz="2400" dirty="0"/>
              <a:t>Changes scoped to their affected service</a:t>
            </a:r>
          </a:p>
        </p:txBody>
      </p:sp>
      <p:sp>
        <p:nvSpPr>
          <p:cNvPr id="64" name="TextBox 63">
            <a:extLst>
              <a:ext uri="{FF2B5EF4-FFF2-40B4-BE49-F238E27FC236}">
                <a16:creationId xmlns:a16="http://schemas.microsoft.com/office/drawing/2014/main" id="{7A8BD724-9F7D-411B-8794-A11A6CA2D23E}"/>
              </a:ext>
            </a:extLst>
          </p:cNvPr>
          <p:cNvSpPr txBox="1"/>
          <p:nvPr/>
        </p:nvSpPr>
        <p:spPr>
          <a:xfrm>
            <a:off x="4470804" y="5193396"/>
            <a:ext cx="643970" cy="41521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Cart</a:t>
            </a:r>
          </a:p>
        </p:txBody>
      </p:sp>
      <p:sp>
        <p:nvSpPr>
          <p:cNvPr id="65" name="TextBox 64">
            <a:extLst>
              <a:ext uri="{FF2B5EF4-FFF2-40B4-BE49-F238E27FC236}">
                <a16:creationId xmlns:a16="http://schemas.microsoft.com/office/drawing/2014/main" id="{4072627B-6D12-48E7-94FB-0AA37ED4C3E7}"/>
              </a:ext>
            </a:extLst>
          </p:cNvPr>
          <p:cNvSpPr txBox="1"/>
          <p:nvPr/>
        </p:nvSpPr>
        <p:spPr>
          <a:xfrm>
            <a:off x="2644741" y="4738176"/>
            <a:ext cx="1121537" cy="41521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Reviews</a:t>
            </a:r>
          </a:p>
        </p:txBody>
      </p:sp>
      <p:sp>
        <p:nvSpPr>
          <p:cNvPr id="66" name="TextBox 65">
            <a:extLst>
              <a:ext uri="{FF2B5EF4-FFF2-40B4-BE49-F238E27FC236}">
                <a16:creationId xmlns:a16="http://schemas.microsoft.com/office/drawing/2014/main" id="{2B6B6E9A-6EBD-4590-AAEF-38CD92B77B37}"/>
              </a:ext>
            </a:extLst>
          </p:cNvPr>
          <p:cNvSpPr txBox="1"/>
          <p:nvPr/>
        </p:nvSpPr>
        <p:spPr>
          <a:xfrm>
            <a:off x="6308883" y="4677179"/>
            <a:ext cx="1252855" cy="415216"/>
          </a:xfrm>
          <a:prstGeom prst="rect">
            <a:avLst/>
          </a:prstGeom>
          <a:solidFill>
            <a:srgbClr val="CCFFCC"/>
          </a:solidFill>
          <a:ln w="0">
            <a:solidFill>
              <a:srgbClr val="000000"/>
            </a:solidFill>
            <a:prstDash val="solid"/>
          </a:ln>
        </p:spPr>
        <p:txBody>
          <a:bodyPr vert="horz" wrap="none" lIns="81000" tIns="40500" rIns="81000" bIns="40500" anchor="ctr" anchorCtr="0" compatLnSpc="0">
            <a:spAutoFit/>
          </a:bodyPr>
          <a:lstStyle/>
          <a:p>
            <a:pPr marL="0" marR="0" lvl="0" indent="0" algn="ctr" defTabSz="82296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Checkout</a:t>
            </a:r>
          </a:p>
        </p:txBody>
      </p:sp>
      <p:sp>
        <p:nvSpPr>
          <p:cNvPr id="67" name="TextBox 66">
            <a:extLst>
              <a:ext uri="{FF2B5EF4-FFF2-40B4-BE49-F238E27FC236}">
                <a16:creationId xmlns:a16="http://schemas.microsoft.com/office/drawing/2014/main" id="{AC66CF5D-4EF4-4656-A463-F182A083A7E1}"/>
              </a:ext>
            </a:extLst>
          </p:cNvPr>
          <p:cNvSpPr txBox="1"/>
          <p:nvPr/>
        </p:nvSpPr>
        <p:spPr>
          <a:xfrm>
            <a:off x="3324168" y="5691384"/>
            <a:ext cx="1035616" cy="41521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Catalog</a:t>
            </a:r>
          </a:p>
        </p:txBody>
      </p:sp>
      <p:sp>
        <p:nvSpPr>
          <p:cNvPr id="68" name="TextBox 67">
            <a:extLst>
              <a:ext uri="{FF2B5EF4-FFF2-40B4-BE49-F238E27FC236}">
                <a16:creationId xmlns:a16="http://schemas.microsoft.com/office/drawing/2014/main" id="{41B6D3E5-22E7-4D33-A777-F43654C609D3}"/>
              </a:ext>
            </a:extLst>
          </p:cNvPr>
          <p:cNvSpPr txBox="1"/>
          <p:nvPr/>
        </p:nvSpPr>
        <p:spPr>
          <a:xfrm>
            <a:off x="6230124" y="5618808"/>
            <a:ext cx="1280298" cy="41521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Inventory</a:t>
            </a:r>
          </a:p>
        </p:txBody>
      </p:sp>
      <p:sp>
        <p:nvSpPr>
          <p:cNvPr id="69" name="TextBox 68">
            <a:extLst>
              <a:ext uri="{FF2B5EF4-FFF2-40B4-BE49-F238E27FC236}">
                <a16:creationId xmlns:a16="http://schemas.microsoft.com/office/drawing/2014/main" id="{81829B4D-B633-4E8F-A4CF-0066E8BF6DE9}"/>
              </a:ext>
            </a:extLst>
          </p:cNvPr>
          <p:cNvSpPr txBox="1"/>
          <p:nvPr/>
        </p:nvSpPr>
        <p:spPr>
          <a:xfrm>
            <a:off x="5587153" y="6297187"/>
            <a:ext cx="1285941" cy="41521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Customer</a:t>
            </a:r>
          </a:p>
        </p:txBody>
      </p:sp>
      <p:sp>
        <p:nvSpPr>
          <p:cNvPr id="70" name="TextBox 69">
            <a:extLst>
              <a:ext uri="{FF2B5EF4-FFF2-40B4-BE49-F238E27FC236}">
                <a16:creationId xmlns:a16="http://schemas.microsoft.com/office/drawing/2014/main" id="{7D144996-BDFD-4A02-BE95-BB2B6DAA2C7C}"/>
              </a:ext>
            </a:extLst>
          </p:cNvPr>
          <p:cNvSpPr txBox="1"/>
          <p:nvPr/>
        </p:nvSpPr>
        <p:spPr>
          <a:xfrm>
            <a:off x="8057808" y="5392656"/>
            <a:ext cx="1165138" cy="41521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Shipping</a:t>
            </a:r>
          </a:p>
        </p:txBody>
      </p:sp>
      <p:sp>
        <p:nvSpPr>
          <p:cNvPr id="71" name="TextBox 70">
            <a:extLst>
              <a:ext uri="{FF2B5EF4-FFF2-40B4-BE49-F238E27FC236}">
                <a16:creationId xmlns:a16="http://schemas.microsoft.com/office/drawing/2014/main" id="{980D0CD3-F349-4254-B6CB-A3B4F2779677}"/>
              </a:ext>
            </a:extLst>
          </p:cNvPr>
          <p:cNvSpPr txBox="1"/>
          <p:nvPr/>
        </p:nvSpPr>
        <p:spPr>
          <a:xfrm>
            <a:off x="9714744" y="5272452"/>
            <a:ext cx="1184374" cy="41521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Payment</a:t>
            </a:r>
          </a:p>
        </p:txBody>
      </p:sp>
      <p:sp>
        <p:nvSpPr>
          <p:cNvPr id="72" name="TextBox 71">
            <a:extLst>
              <a:ext uri="{FF2B5EF4-FFF2-40B4-BE49-F238E27FC236}">
                <a16:creationId xmlns:a16="http://schemas.microsoft.com/office/drawing/2014/main" id="{6899B2D4-E744-477B-A76F-043949DE541B}"/>
              </a:ext>
            </a:extLst>
          </p:cNvPr>
          <p:cNvSpPr txBox="1"/>
          <p:nvPr/>
        </p:nvSpPr>
        <p:spPr>
          <a:xfrm>
            <a:off x="1661399" y="5259492"/>
            <a:ext cx="959184" cy="41521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Search</a:t>
            </a:r>
          </a:p>
        </p:txBody>
      </p:sp>
      <p:sp>
        <p:nvSpPr>
          <p:cNvPr id="73" name="TextBox 72">
            <a:extLst>
              <a:ext uri="{FF2B5EF4-FFF2-40B4-BE49-F238E27FC236}">
                <a16:creationId xmlns:a16="http://schemas.microsoft.com/office/drawing/2014/main" id="{B0726815-3B56-48DD-B19D-39D784A40338}"/>
              </a:ext>
            </a:extLst>
          </p:cNvPr>
          <p:cNvSpPr txBox="1"/>
          <p:nvPr/>
        </p:nvSpPr>
        <p:spPr>
          <a:xfrm>
            <a:off x="8332884" y="6466716"/>
            <a:ext cx="822993" cy="41521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Order</a:t>
            </a:r>
          </a:p>
        </p:txBody>
      </p:sp>
      <p:sp>
        <p:nvSpPr>
          <p:cNvPr id="74" name="TextBox 73">
            <a:extLst>
              <a:ext uri="{FF2B5EF4-FFF2-40B4-BE49-F238E27FC236}">
                <a16:creationId xmlns:a16="http://schemas.microsoft.com/office/drawing/2014/main" id="{5E970B6A-AF90-4B56-8B51-325F96DC0C9A}"/>
              </a:ext>
            </a:extLst>
          </p:cNvPr>
          <p:cNvSpPr txBox="1"/>
          <p:nvPr/>
        </p:nvSpPr>
        <p:spPr>
          <a:xfrm>
            <a:off x="11014956" y="5779188"/>
            <a:ext cx="1058186" cy="41521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Contact</a:t>
            </a:r>
          </a:p>
        </p:txBody>
      </p:sp>
    </p:spTree>
    <p:extLst>
      <p:ext uri="{BB962C8B-B14F-4D97-AF65-F5344CB8AC3E}">
        <p14:creationId xmlns:p14="http://schemas.microsoft.com/office/powerpoint/2010/main" val="164753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1CA745-FAD7-4031-88FB-A1FE4F22505E}"/>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CE503BB7-060E-48DB-860C-9BACBBF822E8}"/>
              </a:ext>
            </a:extLst>
          </p:cNvPr>
          <p:cNvSpPr>
            <a:spLocks noGrp="1"/>
          </p:cNvSpPr>
          <p:nvPr>
            <p:ph type="title"/>
          </p:nvPr>
        </p:nvSpPr>
        <p:spPr/>
        <p:txBody>
          <a:bodyPr/>
          <a:lstStyle/>
          <a:p>
            <a:r>
              <a:rPr lang="en-US" dirty="0"/>
              <a:t>Microservices: Composed using suite of small services</a:t>
            </a:r>
            <a:endParaRPr lang="en-IN" dirty="0"/>
          </a:p>
        </p:txBody>
      </p:sp>
      <p:sp>
        <p:nvSpPr>
          <p:cNvPr id="63" name="Content Placeholder 3">
            <a:extLst>
              <a:ext uri="{FF2B5EF4-FFF2-40B4-BE49-F238E27FC236}">
                <a16:creationId xmlns:a16="http://schemas.microsoft.com/office/drawing/2014/main" id="{387D81C1-CBF5-44C8-B457-7C17A39BB8B6}"/>
              </a:ext>
            </a:extLst>
          </p:cNvPr>
          <p:cNvSpPr>
            <a:spLocks noGrp="1"/>
          </p:cNvSpPr>
          <p:nvPr>
            <p:ph idx="1"/>
          </p:nvPr>
        </p:nvSpPr>
        <p:spPr>
          <a:xfrm>
            <a:off x="454858" y="2057400"/>
            <a:ext cx="13718342" cy="1920240"/>
          </a:xfrm>
        </p:spPr>
        <p:txBody>
          <a:bodyPr/>
          <a:lstStyle/>
          <a:p>
            <a:pPr marL="342900" indent="-342900">
              <a:buFont typeface="Arial" panose="020B0604020202020204" pitchFamily="34" charset="0"/>
              <a:buChar char="•"/>
            </a:pPr>
            <a:r>
              <a:rPr lang="en-US" sz="2400" dirty="0"/>
              <a:t>Services are small, independently deployable applications</a:t>
            </a:r>
          </a:p>
          <a:p>
            <a:pPr marL="342900" indent="-342900">
              <a:buFont typeface="Arial" panose="020B0604020202020204" pitchFamily="34" charset="0"/>
              <a:buChar char="•"/>
            </a:pPr>
            <a:r>
              <a:rPr lang="en-US" sz="2400" dirty="0"/>
              <a:t>Not a single codebase</a:t>
            </a:r>
          </a:p>
          <a:p>
            <a:pPr marL="342900" indent="-342900">
              <a:buFont typeface="Arial" panose="020B0604020202020204" pitchFamily="34" charset="0"/>
              <a:buChar char="•"/>
            </a:pPr>
            <a:r>
              <a:rPr lang="en-US" sz="2400" dirty="0"/>
              <a:t>Not (necessarily) a single language/framework</a:t>
            </a:r>
          </a:p>
        </p:txBody>
      </p:sp>
      <p:sp>
        <p:nvSpPr>
          <p:cNvPr id="16" name="TextBox 15">
            <a:extLst>
              <a:ext uri="{FF2B5EF4-FFF2-40B4-BE49-F238E27FC236}">
                <a16:creationId xmlns:a16="http://schemas.microsoft.com/office/drawing/2014/main" id="{590A90BE-D5AB-4F12-894C-9F7D36AACFF8}"/>
              </a:ext>
            </a:extLst>
          </p:cNvPr>
          <p:cNvSpPr txBox="1"/>
          <p:nvPr/>
        </p:nvSpPr>
        <p:spPr>
          <a:xfrm>
            <a:off x="4470804" y="5193396"/>
            <a:ext cx="595944"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Cart</a:t>
            </a:r>
          </a:p>
        </p:txBody>
      </p:sp>
      <p:sp>
        <p:nvSpPr>
          <p:cNvPr id="17" name="TextBox 16">
            <a:extLst>
              <a:ext uri="{FF2B5EF4-FFF2-40B4-BE49-F238E27FC236}">
                <a16:creationId xmlns:a16="http://schemas.microsoft.com/office/drawing/2014/main" id="{A7B35767-BB06-45C4-95FC-4461A227D135}"/>
              </a:ext>
            </a:extLst>
          </p:cNvPr>
          <p:cNvSpPr txBox="1"/>
          <p:nvPr/>
        </p:nvSpPr>
        <p:spPr>
          <a:xfrm>
            <a:off x="2644741" y="4738176"/>
            <a:ext cx="1025678"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Reviews</a:t>
            </a:r>
          </a:p>
        </p:txBody>
      </p:sp>
      <p:sp>
        <p:nvSpPr>
          <p:cNvPr id="18" name="TextBox 17">
            <a:extLst>
              <a:ext uri="{FF2B5EF4-FFF2-40B4-BE49-F238E27FC236}">
                <a16:creationId xmlns:a16="http://schemas.microsoft.com/office/drawing/2014/main" id="{7112624A-8956-4D34-903F-59E2059BCCF4}"/>
              </a:ext>
            </a:extLst>
          </p:cNvPr>
          <p:cNvSpPr txBox="1"/>
          <p:nvPr/>
        </p:nvSpPr>
        <p:spPr>
          <a:xfrm>
            <a:off x="6363320" y="4693851"/>
            <a:ext cx="1143980" cy="381873"/>
          </a:xfrm>
          <a:prstGeom prst="rect">
            <a:avLst/>
          </a:prstGeom>
          <a:solidFill>
            <a:srgbClr val="CCFFCC"/>
          </a:solidFill>
          <a:ln w="0">
            <a:solidFill>
              <a:srgbClr val="000000"/>
            </a:solidFill>
            <a:prstDash val="solid"/>
          </a:ln>
        </p:spPr>
        <p:txBody>
          <a:bodyPr vert="horz" wrap="none" lIns="81000" tIns="40500" rIns="81000" bIns="40500" anchor="ctr" anchorCtr="0" compatLnSpc="0">
            <a:spAutoFit/>
          </a:bodyPr>
          <a:lstStyle/>
          <a:p>
            <a:pPr marL="0" marR="0" lvl="0" indent="0" algn="ctr"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Checkout</a:t>
            </a:r>
          </a:p>
        </p:txBody>
      </p:sp>
      <p:sp>
        <p:nvSpPr>
          <p:cNvPr id="19" name="TextBox 18">
            <a:extLst>
              <a:ext uri="{FF2B5EF4-FFF2-40B4-BE49-F238E27FC236}">
                <a16:creationId xmlns:a16="http://schemas.microsoft.com/office/drawing/2014/main" id="{E8F4AB2F-A131-43C4-9B46-43226FE6BF7C}"/>
              </a:ext>
            </a:extLst>
          </p:cNvPr>
          <p:cNvSpPr txBox="1"/>
          <p:nvPr/>
        </p:nvSpPr>
        <p:spPr>
          <a:xfrm>
            <a:off x="3324168" y="5691384"/>
            <a:ext cx="948412"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Catalog</a:t>
            </a:r>
          </a:p>
        </p:txBody>
      </p:sp>
      <p:sp>
        <p:nvSpPr>
          <p:cNvPr id="20" name="TextBox 19">
            <a:extLst>
              <a:ext uri="{FF2B5EF4-FFF2-40B4-BE49-F238E27FC236}">
                <a16:creationId xmlns:a16="http://schemas.microsoft.com/office/drawing/2014/main" id="{FF4A2D67-5691-4D1D-9BFC-63A0B1B49DF7}"/>
              </a:ext>
            </a:extLst>
          </p:cNvPr>
          <p:cNvSpPr txBox="1"/>
          <p:nvPr/>
        </p:nvSpPr>
        <p:spPr>
          <a:xfrm>
            <a:off x="5639471" y="6089579"/>
            <a:ext cx="1173730"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Customer</a:t>
            </a:r>
          </a:p>
        </p:txBody>
      </p:sp>
      <p:sp>
        <p:nvSpPr>
          <p:cNvPr id="21" name="TextBox 20">
            <a:extLst>
              <a:ext uri="{FF2B5EF4-FFF2-40B4-BE49-F238E27FC236}">
                <a16:creationId xmlns:a16="http://schemas.microsoft.com/office/drawing/2014/main" id="{5C273955-8E5B-44D7-93E1-8F24AA0EBFA1}"/>
              </a:ext>
            </a:extLst>
          </p:cNvPr>
          <p:cNvSpPr txBox="1"/>
          <p:nvPr/>
        </p:nvSpPr>
        <p:spPr>
          <a:xfrm>
            <a:off x="8057808" y="5392656"/>
            <a:ext cx="1065047"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Shipping</a:t>
            </a:r>
          </a:p>
        </p:txBody>
      </p:sp>
      <p:sp>
        <p:nvSpPr>
          <p:cNvPr id="22" name="TextBox 21">
            <a:extLst>
              <a:ext uri="{FF2B5EF4-FFF2-40B4-BE49-F238E27FC236}">
                <a16:creationId xmlns:a16="http://schemas.microsoft.com/office/drawing/2014/main" id="{4A9823B9-2BBF-465C-B1C9-91CF92F05D81}"/>
              </a:ext>
            </a:extLst>
          </p:cNvPr>
          <p:cNvSpPr txBox="1"/>
          <p:nvPr/>
        </p:nvSpPr>
        <p:spPr>
          <a:xfrm>
            <a:off x="9714744" y="5272452"/>
            <a:ext cx="1082295"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Payment</a:t>
            </a:r>
          </a:p>
        </p:txBody>
      </p:sp>
      <p:sp>
        <p:nvSpPr>
          <p:cNvPr id="23" name="TextBox 22">
            <a:extLst>
              <a:ext uri="{FF2B5EF4-FFF2-40B4-BE49-F238E27FC236}">
                <a16:creationId xmlns:a16="http://schemas.microsoft.com/office/drawing/2014/main" id="{89C5B992-6B1E-49C1-A4C1-9334E3734487}"/>
              </a:ext>
            </a:extLst>
          </p:cNvPr>
          <p:cNvSpPr txBox="1"/>
          <p:nvPr/>
        </p:nvSpPr>
        <p:spPr>
          <a:xfrm>
            <a:off x="1661399" y="5259492"/>
            <a:ext cx="879612"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Search</a:t>
            </a:r>
          </a:p>
        </p:txBody>
      </p:sp>
      <p:sp>
        <p:nvSpPr>
          <p:cNvPr id="24" name="TextBox 23">
            <a:extLst>
              <a:ext uri="{FF2B5EF4-FFF2-40B4-BE49-F238E27FC236}">
                <a16:creationId xmlns:a16="http://schemas.microsoft.com/office/drawing/2014/main" id="{6E7E0ACF-8A9E-4F83-A567-95F2996B4B5F}"/>
              </a:ext>
            </a:extLst>
          </p:cNvPr>
          <p:cNvSpPr txBox="1"/>
          <p:nvPr/>
        </p:nvSpPr>
        <p:spPr>
          <a:xfrm>
            <a:off x="8332884" y="6466716"/>
            <a:ext cx="757014"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Order</a:t>
            </a:r>
          </a:p>
        </p:txBody>
      </p:sp>
      <p:sp>
        <p:nvSpPr>
          <p:cNvPr id="25" name="TextBox 24">
            <a:extLst>
              <a:ext uri="{FF2B5EF4-FFF2-40B4-BE49-F238E27FC236}">
                <a16:creationId xmlns:a16="http://schemas.microsoft.com/office/drawing/2014/main" id="{8860E22F-85A1-4556-B4CA-42020B44F314}"/>
              </a:ext>
            </a:extLst>
          </p:cNvPr>
          <p:cNvSpPr txBox="1"/>
          <p:nvPr/>
        </p:nvSpPr>
        <p:spPr>
          <a:xfrm>
            <a:off x="11014956" y="5779188"/>
            <a:ext cx="968802"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Contact</a:t>
            </a:r>
          </a:p>
        </p:txBody>
      </p:sp>
      <p:pic>
        <p:nvPicPr>
          <p:cNvPr id="26" name="Picture 25">
            <a:extLst>
              <a:ext uri="{FF2B5EF4-FFF2-40B4-BE49-F238E27FC236}">
                <a16:creationId xmlns:a16="http://schemas.microsoft.com/office/drawing/2014/main" id="{92CDAE9C-93FF-4401-9F82-400ECC3585EE}"/>
              </a:ext>
            </a:extLst>
          </p:cNvPr>
          <p:cNvPicPr>
            <a:picLocks noChangeAspect="1"/>
          </p:cNvPicPr>
          <p:nvPr/>
        </p:nvPicPr>
        <p:blipFill>
          <a:blip r:embed="rId2">
            <a:lum/>
            <a:alphaModFix/>
          </a:blip>
          <a:srcRect/>
          <a:stretch>
            <a:fillRect/>
          </a:stretch>
        </p:blipFill>
        <p:spPr>
          <a:xfrm>
            <a:off x="2866356" y="5213160"/>
            <a:ext cx="373572" cy="560196"/>
          </a:xfrm>
          <a:prstGeom prst="rect">
            <a:avLst/>
          </a:prstGeom>
          <a:noFill/>
          <a:ln>
            <a:noFill/>
          </a:ln>
        </p:spPr>
      </p:pic>
      <p:pic>
        <p:nvPicPr>
          <p:cNvPr id="27" name="Picture 26">
            <a:extLst>
              <a:ext uri="{FF2B5EF4-FFF2-40B4-BE49-F238E27FC236}">
                <a16:creationId xmlns:a16="http://schemas.microsoft.com/office/drawing/2014/main" id="{AC01746B-3B91-4CB7-8539-CB1ACF681094}"/>
              </a:ext>
            </a:extLst>
          </p:cNvPr>
          <p:cNvPicPr>
            <a:picLocks noChangeAspect="1"/>
          </p:cNvPicPr>
          <p:nvPr/>
        </p:nvPicPr>
        <p:blipFill>
          <a:blip r:embed="rId2">
            <a:lum/>
            <a:alphaModFix/>
          </a:blip>
          <a:srcRect/>
          <a:stretch>
            <a:fillRect/>
          </a:stretch>
        </p:blipFill>
        <p:spPr>
          <a:xfrm>
            <a:off x="4060620" y="4633848"/>
            <a:ext cx="373572" cy="560196"/>
          </a:xfrm>
          <a:prstGeom prst="rect">
            <a:avLst/>
          </a:prstGeom>
          <a:noFill/>
          <a:ln>
            <a:noFill/>
          </a:ln>
        </p:spPr>
      </p:pic>
      <p:pic>
        <p:nvPicPr>
          <p:cNvPr id="28" name="Picture 27">
            <a:extLst>
              <a:ext uri="{FF2B5EF4-FFF2-40B4-BE49-F238E27FC236}">
                <a16:creationId xmlns:a16="http://schemas.microsoft.com/office/drawing/2014/main" id="{4180070C-DB64-4BAC-94A3-D30AE3B51828}"/>
              </a:ext>
            </a:extLst>
          </p:cNvPr>
          <p:cNvPicPr>
            <a:picLocks noChangeAspect="1"/>
          </p:cNvPicPr>
          <p:nvPr/>
        </p:nvPicPr>
        <p:blipFill>
          <a:blip r:embed="rId2">
            <a:lum/>
            <a:alphaModFix/>
          </a:blip>
          <a:srcRect/>
          <a:stretch>
            <a:fillRect/>
          </a:stretch>
        </p:blipFill>
        <p:spPr>
          <a:xfrm>
            <a:off x="7181388" y="5996268"/>
            <a:ext cx="373572" cy="560196"/>
          </a:xfrm>
          <a:prstGeom prst="rect">
            <a:avLst/>
          </a:prstGeom>
          <a:noFill/>
          <a:ln>
            <a:noFill/>
          </a:ln>
        </p:spPr>
      </p:pic>
      <p:sp>
        <p:nvSpPr>
          <p:cNvPr id="29" name="TextBox 28">
            <a:extLst>
              <a:ext uri="{FF2B5EF4-FFF2-40B4-BE49-F238E27FC236}">
                <a16:creationId xmlns:a16="http://schemas.microsoft.com/office/drawing/2014/main" id="{688F4CB0-ECB5-431F-B7E8-44B862B618ED}"/>
              </a:ext>
            </a:extLst>
          </p:cNvPr>
          <p:cNvSpPr txBox="1"/>
          <p:nvPr/>
        </p:nvSpPr>
        <p:spPr>
          <a:xfrm>
            <a:off x="6230124" y="5618808"/>
            <a:ext cx="1168601"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Inventory</a:t>
            </a:r>
          </a:p>
        </p:txBody>
      </p:sp>
      <p:pic>
        <p:nvPicPr>
          <p:cNvPr id="30" name="Picture 29">
            <a:extLst>
              <a:ext uri="{FF2B5EF4-FFF2-40B4-BE49-F238E27FC236}">
                <a16:creationId xmlns:a16="http://schemas.microsoft.com/office/drawing/2014/main" id="{D970E509-5ADE-4597-992D-AECCDF8E8BAE}"/>
              </a:ext>
            </a:extLst>
          </p:cNvPr>
          <p:cNvPicPr>
            <a:picLocks noChangeAspect="1"/>
          </p:cNvPicPr>
          <p:nvPr/>
        </p:nvPicPr>
        <p:blipFill>
          <a:blip r:embed="rId2">
            <a:lum/>
            <a:alphaModFix/>
          </a:blip>
          <a:srcRect/>
          <a:stretch>
            <a:fillRect/>
          </a:stretch>
        </p:blipFill>
        <p:spPr>
          <a:xfrm>
            <a:off x="11170152" y="5113368"/>
            <a:ext cx="373572" cy="560196"/>
          </a:xfrm>
          <a:prstGeom prst="rect">
            <a:avLst/>
          </a:prstGeom>
          <a:noFill/>
          <a:ln>
            <a:noFill/>
          </a:ln>
        </p:spPr>
      </p:pic>
      <p:pic>
        <p:nvPicPr>
          <p:cNvPr id="31" name="Picture 30">
            <a:extLst>
              <a:ext uri="{FF2B5EF4-FFF2-40B4-BE49-F238E27FC236}">
                <a16:creationId xmlns:a16="http://schemas.microsoft.com/office/drawing/2014/main" id="{EC7EE934-9033-4F33-A416-90B05179B327}"/>
              </a:ext>
            </a:extLst>
          </p:cNvPr>
          <p:cNvPicPr>
            <a:picLocks noChangeAspect="1"/>
          </p:cNvPicPr>
          <p:nvPr/>
        </p:nvPicPr>
        <p:blipFill>
          <a:blip r:embed="rId2">
            <a:lum/>
            <a:alphaModFix/>
          </a:blip>
          <a:srcRect/>
          <a:stretch>
            <a:fillRect/>
          </a:stretch>
        </p:blipFill>
        <p:spPr>
          <a:xfrm>
            <a:off x="7882848" y="4578443"/>
            <a:ext cx="373572" cy="560196"/>
          </a:xfrm>
          <a:prstGeom prst="rect">
            <a:avLst/>
          </a:prstGeom>
          <a:noFill/>
          <a:ln>
            <a:noFill/>
          </a:ln>
        </p:spPr>
      </p:pic>
      <p:pic>
        <p:nvPicPr>
          <p:cNvPr id="32" name="Picture 31">
            <a:extLst>
              <a:ext uri="{FF2B5EF4-FFF2-40B4-BE49-F238E27FC236}">
                <a16:creationId xmlns:a16="http://schemas.microsoft.com/office/drawing/2014/main" id="{26CFA3E1-1571-432E-BF71-C7CD2C43D174}"/>
              </a:ext>
            </a:extLst>
          </p:cNvPr>
          <p:cNvPicPr>
            <a:picLocks noChangeAspect="1"/>
          </p:cNvPicPr>
          <p:nvPr/>
        </p:nvPicPr>
        <p:blipFill>
          <a:blip r:embed="rId3">
            <a:lum/>
            <a:alphaModFix/>
          </a:blip>
          <a:srcRect/>
          <a:stretch>
            <a:fillRect/>
          </a:stretch>
        </p:blipFill>
        <p:spPr>
          <a:xfrm>
            <a:off x="4767589" y="5612976"/>
            <a:ext cx="622403" cy="155520"/>
          </a:xfrm>
          <a:prstGeom prst="rect">
            <a:avLst/>
          </a:prstGeom>
          <a:noFill/>
          <a:ln>
            <a:noFill/>
          </a:ln>
        </p:spPr>
      </p:pic>
      <p:pic>
        <p:nvPicPr>
          <p:cNvPr id="33" name="Picture 32">
            <a:extLst>
              <a:ext uri="{FF2B5EF4-FFF2-40B4-BE49-F238E27FC236}">
                <a16:creationId xmlns:a16="http://schemas.microsoft.com/office/drawing/2014/main" id="{69CB8D75-1C39-468A-84AD-DCBA9959EB62}"/>
              </a:ext>
            </a:extLst>
          </p:cNvPr>
          <p:cNvPicPr>
            <a:picLocks noChangeAspect="1"/>
          </p:cNvPicPr>
          <p:nvPr/>
        </p:nvPicPr>
        <p:blipFill>
          <a:blip r:embed="rId3">
            <a:lum/>
            <a:alphaModFix/>
          </a:blip>
          <a:srcRect/>
          <a:stretch>
            <a:fillRect/>
          </a:stretch>
        </p:blipFill>
        <p:spPr>
          <a:xfrm>
            <a:off x="4170133" y="6115176"/>
            <a:ext cx="622403" cy="155520"/>
          </a:xfrm>
          <a:prstGeom prst="rect">
            <a:avLst/>
          </a:prstGeom>
          <a:noFill/>
          <a:ln>
            <a:noFill/>
          </a:ln>
        </p:spPr>
      </p:pic>
      <p:pic>
        <p:nvPicPr>
          <p:cNvPr id="34" name="Picture 33">
            <a:extLst>
              <a:ext uri="{FF2B5EF4-FFF2-40B4-BE49-F238E27FC236}">
                <a16:creationId xmlns:a16="http://schemas.microsoft.com/office/drawing/2014/main" id="{E81FBFC2-95D8-4C77-908F-4E978159C3BD}"/>
              </a:ext>
            </a:extLst>
          </p:cNvPr>
          <p:cNvPicPr>
            <a:picLocks noChangeAspect="1"/>
          </p:cNvPicPr>
          <p:nvPr/>
        </p:nvPicPr>
        <p:blipFill>
          <a:blip r:embed="rId4">
            <a:lum/>
            <a:alphaModFix/>
          </a:blip>
          <a:srcRect/>
          <a:stretch>
            <a:fillRect/>
          </a:stretch>
        </p:blipFill>
        <p:spPr>
          <a:xfrm>
            <a:off x="9378432" y="6467039"/>
            <a:ext cx="373572" cy="373248"/>
          </a:xfrm>
          <a:prstGeom prst="rect">
            <a:avLst/>
          </a:prstGeom>
          <a:noFill/>
          <a:ln>
            <a:noFill/>
          </a:ln>
        </p:spPr>
      </p:pic>
      <p:pic>
        <p:nvPicPr>
          <p:cNvPr id="35" name="Picture 34">
            <a:extLst>
              <a:ext uri="{FF2B5EF4-FFF2-40B4-BE49-F238E27FC236}">
                <a16:creationId xmlns:a16="http://schemas.microsoft.com/office/drawing/2014/main" id="{2617BADB-77D7-444E-81A1-FBD97479319B}"/>
              </a:ext>
            </a:extLst>
          </p:cNvPr>
          <p:cNvPicPr>
            <a:picLocks noChangeAspect="1"/>
          </p:cNvPicPr>
          <p:nvPr/>
        </p:nvPicPr>
        <p:blipFill>
          <a:blip r:embed="rId4">
            <a:lum/>
            <a:alphaModFix/>
          </a:blip>
          <a:srcRect/>
          <a:stretch>
            <a:fillRect/>
          </a:stretch>
        </p:blipFill>
        <p:spPr>
          <a:xfrm>
            <a:off x="12374784" y="5772708"/>
            <a:ext cx="373572" cy="373248"/>
          </a:xfrm>
          <a:prstGeom prst="rect">
            <a:avLst/>
          </a:prstGeom>
          <a:noFill/>
          <a:ln>
            <a:noFill/>
          </a:ln>
        </p:spPr>
      </p:pic>
    </p:spTree>
    <p:extLst>
      <p:ext uri="{BB962C8B-B14F-4D97-AF65-F5344CB8AC3E}">
        <p14:creationId xmlns:p14="http://schemas.microsoft.com/office/powerpoint/2010/main" val="918293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1CA745-FAD7-4031-88FB-A1FE4F22505E}"/>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CE503BB7-060E-48DB-860C-9BACBBF822E8}"/>
              </a:ext>
            </a:extLst>
          </p:cNvPr>
          <p:cNvSpPr>
            <a:spLocks noGrp="1"/>
          </p:cNvSpPr>
          <p:nvPr>
            <p:ph type="title"/>
          </p:nvPr>
        </p:nvSpPr>
        <p:spPr/>
        <p:txBody>
          <a:bodyPr/>
          <a:lstStyle/>
          <a:p>
            <a:r>
              <a:rPr lang="en-US" dirty="0"/>
              <a:t>Microservices: Communication based on lightweight protocols</a:t>
            </a:r>
            <a:endParaRPr lang="en-IN" dirty="0"/>
          </a:p>
        </p:txBody>
      </p:sp>
      <p:sp>
        <p:nvSpPr>
          <p:cNvPr id="63" name="Content Placeholder 3">
            <a:extLst>
              <a:ext uri="{FF2B5EF4-FFF2-40B4-BE49-F238E27FC236}">
                <a16:creationId xmlns:a16="http://schemas.microsoft.com/office/drawing/2014/main" id="{387D81C1-CBF5-44C8-B457-7C17A39BB8B6}"/>
              </a:ext>
            </a:extLst>
          </p:cNvPr>
          <p:cNvSpPr>
            <a:spLocks noGrp="1"/>
          </p:cNvSpPr>
          <p:nvPr>
            <p:ph idx="1"/>
          </p:nvPr>
        </p:nvSpPr>
        <p:spPr>
          <a:xfrm>
            <a:off x="454858" y="2057400"/>
            <a:ext cx="13718342" cy="2229768"/>
          </a:xfrm>
        </p:spPr>
        <p:txBody>
          <a:bodyPr/>
          <a:lstStyle/>
          <a:p>
            <a:pPr marL="342900" indent="-342900">
              <a:buFont typeface="Arial" panose="020B0604020202020204" pitchFamily="34" charset="0"/>
              <a:buChar char="•"/>
            </a:pPr>
            <a:r>
              <a:rPr lang="en-US" dirty="0"/>
              <a:t>HTTP, TCP, UDP, Messaging, and so on</a:t>
            </a:r>
          </a:p>
          <a:p>
            <a:pPr marL="342900" indent="-342900">
              <a:buFont typeface="Arial" panose="020B0604020202020204" pitchFamily="34" charset="0"/>
              <a:buChar char="•"/>
            </a:pPr>
            <a:r>
              <a:rPr lang="en-US" dirty="0"/>
              <a:t>Payloads: JSON, BSON, XML, Protocol Buffers, and so on</a:t>
            </a:r>
          </a:p>
          <a:p>
            <a:pPr marL="342900" indent="-342900">
              <a:buFont typeface="Arial" panose="020B0604020202020204" pitchFamily="34" charset="0"/>
              <a:buChar char="•"/>
            </a:pPr>
            <a:r>
              <a:rPr lang="en-US" dirty="0"/>
              <a:t>Forces the design of clear interfaces</a:t>
            </a:r>
          </a:p>
          <a:p>
            <a:pPr marL="342900" indent="-342900">
              <a:buFont typeface="Arial" panose="020B0604020202020204" pitchFamily="34" charset="0"/>
              <a:buChar char="•"/>
            </a:pPr>
            <a:r>
              <a:rPr lang="en-US" dirty="0"/>
              <a:t>Netflix's Cloud Native Architecture – Communicate via APIs</a:t>
            </a:r>
          </a:p>
          <a:p>
            <a:pPr marL="342900" indent="-342900">
              <a:buFont typeface="Arial" panose="020B0604020202020204" pitchFamily="34" charset="0"/>
              <a:buChar char="•"/>
            </a:pPr>
            <a:r>
              <a:rPr lang="en-US" dirty="0"/>
              <a:t>NOT Common Database</a:t>
            </a:r>
          </a:p>
        </p:txBody>
      </p:sp>
      <p:sp>
        <p:nvSpPr>
          <p:cNvPr id="36" name="TextBox 35">
            <a:extLst>
              <a:ext uri="{FF2B5EF4-FFF2-40B4-BE49-F238E27FC236}">
                <a16:creationId xmlns:a16="http://schemas.microsoft.com/office/drawing/2014/main" id="{22920D31-E505-4337-B74F-55CB595D6A8E}"/>
              </a:ext>
            </a:extLst>
          </p:cNvPr>
          <p:cNvSpPr txBox="1"/>
          <p:nvPr/>
        </p:nvSpPr>
        <p:spPr>
          <a:xfrm>
            <a:off x="4762404" y="5864724"/>
            <a:ext cx="499893" cy="315188"/>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Cart</a:t>
            </a:r>
          </a:p>
        </p:txBody>
      </p:sp>
      <p:sp>
        <p:nvSpPr>
          <p:cNvPr id="37" name="TextBox 36">
            <a:extLst>
              <a:ext uri="{FF2B5EF4-FFF2-40B4-BE49-F238E27FC236}">
                <a16:creationId xmlns:a16="http://schemas.microsoft.com/office/drawing/2014/main" id="{E25E39E9-78D1-4410-A435-F8C5C828724F}"/>
              </a:ext>
            </a:extLst>
          </p:cNvPr>
          <p:cNvSpPr txBox="1"/>
          <p:nvPr/>
        </p:nvSpPr>
        <p:spPr>
          <a:xfrm>
            <a:off x="2936340" y="5409180"/>
            <a:ext cx="834150" cy="315188"/>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Reviews</a:t>
            </a:r>
          </a:p>
        </p:txBody>
      </p:sp>
      <p:sp>
        <p:nvSpPr>
          <p:cNvPr id="38" name="TextBox 37">
            <a:extLst>
              <a:ext uri="{FF2B5EF4-FFF2-40B4-BE49-F238E27FC236}">
                <a16:creationId xmlns:a16="http://schemas.microsoft.com/office/drawing/2014/main" id="{A53C2C9C-846A-491B-8068-38863378E773}"/>
              </a:ext>
            </a:extLst>
          </p:cNvPr>
          <p:cNvSpPr txBox="1"/>
          <p:nvPr/>
        </p:nvSpPr>
        <p:spPr>
          <a:xfrm>
            <a:off x="6763893" y="5397872"/>
            <a:ext cx="926034" cy="315188"/>
          </a:xfrm>
          <a:prstGeom prst="rect">
            <a:avLst/>
          </a:prstGeom>
          <a:solidFill>
            <a:srgbClr val="CCFFCC"/>
          </a:solidFill>
          <a:ln w="0">
            <a:solidFill>
              <a:srgbClr val="000000"/>
            </a:solidFill>
            <a:prstDash val="solid"/>
          </a:ln>
        </p:spPr>
        <p:txBody>
          <a:bodyPr vert="horz" wrap="none" lIns="81000" tIns="40500" rIns="81000" bIns="40500" anchor="ctr" anchorCtr="0" compatLnSpc="0">
            <a:spAutoFit/>
          </a:bodyPr>
          <a:lstStyle/>
          <a:p>
            <a:pPr marL="0" marR="0" lvl="0" indent="0" algn="ctr" defTabSz="82296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Checkout</a:t>
            </a:r>
          </a:p>
        </p:txBody>
      </p:sp>
      <p:sp>
        <p:nvSpPr>
          <p:cNvPr id="39" name="TextBox 38">
            <a:extLst>
              <a:ext uri="{FF2B5EF4-FFF2-40B4-BE49-F238E27FC236}">
                <a16:creationId xmlns:a16="http://schemas.microsoft.com/office/drawing/2014/main" id="{B0A1350F-1B93-40D9-8293-09C3EC40BA40}"/>
              </a:ext>
            </a:extLst>
          </p:cNvPr>
          <p:cNvSpPr txBox="1"/>
          <p:nvPr/>
        </p:nvSpPr>
        <p:spPr>
          <a:xfrm>
            <a:off x="3615768" y="6362064"/>
            <a:ext cx="774006" cy="315188"/>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Catalog</a:t>
            </a:r>
          </a:p>
        </p:txBody>
      </p:sp>
      <p:sp>
        <p:nvSpPr>
          <p:cNvPr id="40" name="TextBox 39">
            <a:extLst>
              <a:ext uri="{FF2B5EF4-FFF2-40B4-BE49-F238E27FC236}">
                <a16:creationId xmlns:a16="http://schemas.microsoft.com/office/drawing/2014/main" id="{979CF3D6-B826-48EA-8574-D69C635D48B2}"/>
              </a:ext>
            </a:extLst>
          </p:cNvPr>
          <p:cNvSpPr txBox="1"/>
          <p:nvPr/>
        </p:nvSpPr>
        <p:spPr>
          <a:xfrm>
            <a:off x="6521725" y="6289812"/>
            <a:ext cx="945271" cy="315188"/>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Inventory</a:t>
            </a:r>
          </a:p>
        </p:txBody>
      </p:sp>
      <p:sp>
        <p:nvSpPr>
          <p:cNvPr id="41" name="TextBox 40">
            <a:extLst>
              <a:ext uri="{FF2B5EF4-FFF2-40B4-BE49-F238E27FC236}">
                <a16:creationId xmlns:a16="http://schemas.microsoft.com/office/drawing/2014/main" id="{5A013569-1E3D-4CCB-B208-0FD396757095}"/>
              </a:ext>
            </a:extLst>
          </p:cNvPr>
          <p:cNvSpPr txBox="1"/>
          <p:nvPr/>
        </p:nvSpPr>
        <p:spPr>
          <a:xfrm>
            <a:off x="5931072" y="6760259"/>
            <a:ext cx="949246" cy="315188"/>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Customer</a:t>
            </a:r>
          </a:p>
        </p:txBody>
      </p:sp>
      <p:sp>
        <p:nvSpPr>
          <p:cNvPr id="42" name="TextBox 41">
            <a:extLst>
              <a:ext uri="{FF2B5EF4-FFF2-40B4-BE49-F238E27FC236}">
                <a16:creationId xmlns:a16="http://schemas.microsoft.com/office/drawing/2014/main" id="{7C4909AA-22D1-491C-B94F-DD02759263FD}"/>
              </a:ext>
            </a:extLst>
          </p:cNvPr>
          <p:cNvSpPr txBox="1"/>
          <p:nvPr/>
        </p:nvSpPr>
        <p:spPr>
          <a:xfrm>
            <a:off x="8349409" y="6063660"/>
            <a:ext cx="864608" cy="315188"/>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Shipping</a:t>
            </a:r>
          </a:p>
        </p:txBody>
      </p:sp>
      <p:sp>
        <p:nvSpPr>
          <p:cNvPr id="43" name="TextBox 42">
            <a:extLst>
              <a:ext uri="{FF2B5EF4-FFF2-40B4-BE49-F238E27FC236}">
                <a16:creationId xmlns:a16="http://schemas.microsoft.com/office/drawing/2014/main" id="{014D6665-FD39-498A-9739-26489C37FDE9}"/>
              </a:ext>
            </a:extLst>
          </p:cNvPr>
          <p:cNvSpPr txBox="1"/>
          <p:nvPr/>
        </p:nvSpPr>
        <p:spPr>
          <a:xfrm>
            <a:off x="10006344" y="5943456"/>
            <a:ext cx="878073" cy="315188"/>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Payment</a:t>
            </a:r>
          </a:p>
        </p:txBody>
      </p:sp>
      <p:sp>
        <p:nvSpPr>
          <p:cNvPr id="44" name="TextBox 43">
            <a:extLst>
              <a:ext uri="{FF2B5EF4-FFF2-40B4-BE49-F238E27FC236}">
                <a16:creationId xmlns:a16="http://schemas.microsoft.com/office/drawing/2014/main" id="{DFB44EBC-030F-4FE0-B7F9-5277667128D7}"/>
              </a:ext>
            </a:extLst>
          </p:cNvPr>
          <p:cNvSpPr txBox="1"/>
          <p:nvPr/>
        </p:nvSpPr>
        <p:spPr>
          <a:xfrm>
            <a:off x="1953000" y="5930496"/>
            <a:ext cx="720466" cy="315188"/>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Search</a:t>
            </a:r>
          </a:p>
        </p:txBody>
      </p:sp>
      <p:sp>
        <p:nvSpPr>
          <p:cNvPr id="45" name="TextBox 44">
            <a:extLst>
              <a:ext uri="{FF2B5EF4-FFF2-40B4-BE49-F238E27FC236}">
                <a16:creationId xmlns:a16="http://schemas.microsoft.com/office/drawing/2014/main" id="{3C773323-9B7D-4C08-BA77-3045C15B42B3}"/>
              </a:ext>
            </a:extLst>
          </p:cNvPr>
          <p:cNvSpPr txBox="1"/>
          <p:nvPr/>
        </p:nvSpPr>
        <p:spPr>
          <a:xfrm>
            <a:off x="8624484" y="7138044"/>
            <a:ext cx="625183" cy="315188"/>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Order</a:t>
            </a:r>
          </a:p>
        </p:txBody>
      </p:sp>
      <p:sp>
        <p:nvSpPr>
          <p:cNvPr id="46" name="TextBox 45">
            <a:extLst>
              <a:ext uri="{FF2B5EF4-FFF2-40B4-BE49-F238E27FC236}">
                <a16:creationId xmlns:a16="http://schemas.microsoft.com/office/drawing/2014/main" id="{0651EFF2-03F2-48EF-9ABF-E4E60CDEE69F}"/>
              </a:ext>
            </a:extLst>
          </p:cNvPr>
          <p:cNvSpPr txBox="1"/>
          <p:nvPr/>
        </p:nvSpPr>
        <p:spPr>
          <a:xfrm>
            <a:off x="11306556" y="6449868"/>
            <a:ext cx="789779" cy="315188"/>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Contact</a:t>
            </a:r>
          </a:p>
        </p:txBody>
      </p:sp>
      <p:cxnSp>
        <p:nvCxnSpPr>
          <p:cNvPr id="47" name="Straight Arrow Connector 46">
            <a:extLst>
              <a:ext uri="{FF2B5EF4-FFF2-40B4-BE49-F238E27FC236}">
                <a16:creationId xmlns:a16="http://schemas.microsoft.com/office/drawing/2014/main" id="{6F3BFC8F-EAD2-484F-8B1E-31126E280224}"/>
              </a:ext>
            </a:extLst>
          </p:cNvPr>
          <p:cNvCxnSpPr>
            <a:stCxn id="44" idx="2"/>
          </p:cNvCxnSpPr>
          <p:nvPr/>
        </p:nvCxnSpPr>
        <p:spPr>
          <a:xfrm>
            <a:off x="2313233" y="6245684"/>
            <a:ext cx="1302535" cy="304948"/>
          </a:xfrm>
          <a:prstGeom prst="straightConnector1">
            <a:avLst/>
          </a:prstGeom>
          <a:noFill/>
          <a:ln w="0">
            <a:solidFill>
              <a:srgbClr val="000000"/>
            </a:solidFill>
            <a:prstDash val="solid"/>
            <a:tailEnd type="arrow"/>
          </a:ln>
        </p:spPr>
      </p:cxnSp>
      <p:cxnSp>
        <p:nvCxnSpPr>
          <p:cNvPr id="48" name="Straight Arrow Connector 47">
            <a:extLst>
              <a:ext uri="{FF2B5EF4-FFF2-40B4-BE49-F238E27FC236}">
                <a16:creationId xmlns:a16="http://schemas.microsoft.com/office/drawing/2014/main" id="{9192A029-AB50-4DB0-9F49-4110C4144915}"/>
              </a:ext>
            </a:extLst>
          </p:cNvPr>
          <p:cNvCxnSpPr>
            <a:stCxn id="37" idx="2"/>
            <a:endCxn id="39" idx="0"/>
          </p:cNvCxnSpPr>
          <p:nvPr/>
        </p:nvCxnSpPr>
        <p:spPr>
          <a:xfrm>
            <a:off x="3353415" y="5724368"/>
            <a:ext cx="649356" cy="637696"/>
          </a:xfrm>
          <a:prstGeom prst="straightConnector1">
            <a:avLst/>
          </a:prstGeom>
          <a:noFill/>
          <a:ln w="0">
            <a:solidFill>
              <a:srgbClr val="000000"/>
            </a:solidFill>
            <a:prstDash val="solid"/>
            <a:tailEnd type="arrow"/>
          </a:ln>
        </p:spPr>
      </p:cxnSp>
      <p:cxnSp>
        <p:nvCxnSpPr>
          <p:cNvPr id="49" name="Straight Arrow Connector 48">
            <a:extLst>
              <a:ext uri="{FF2B5EF4-FFF2-40B4-BE49-F238E27FC236}">
                <a16:creationId xmlns:a16="http://schemas.microsoft.com/office/drawing/2014/main" id="{85A7C727-1553-484D-8BF0-7387DD1E03C7}"/>
              </a:ext>
            </a:extLst>
          </p:cNvPr>
          <p:cNvCxnSpPr>
            <a:stCxn id="36" idx="2"/>
            <a:endCxn id="39" idx="3"/>
          </p:cNvCxnSpPr>
          <p:nvPr/>
        </p:nvCxnSpPr>
        <p:spPr>
          <a:xfrm flipH="1">
            <a:off x="4389774" y="6179912"/>
            <a:ext cx="622577" cy="339746"/>
          </a:xfrm>
          <a:prstGeom prst="straightConnector1">
            <a:avLst/>
          </a:prstGeom>
          <a:noFill/>
          <a:ln w="0">
            <a:solidFill>
              <a:srgbClr val="000000"/>
            </a:solidFill>
            <a:prstDash val="solid"/>
            <a:tailEnd type="arrow"/>
          </a:ln>
        </p:spPr>
      </p:cxnSp>
      <p:cxnSp>
        <p:nvCxnSpPr>
          <p:cNvPr id="50" name="Straight Arrow Connector 49">
            <a:extLst>
              <a:ext uri="{FF2B5EF4-FFF2-40B4-BE49-F238E27FC236}">
                <a16:creationId xmlns:a16="http://schemas.microsoft.com/office/drawing/2014/main" id="{2E9B0E66-02C5-4577-ACB4-D1E34AB16A5A}"/>
              </a:ext>
            </a:extLst>
          </p:cNvPr>
          <p:cNvCxnSpPr>
            <a:stCxn id="36" idx="2"/>
            <a:endCxn id="40" idx="1"/>
          </p:cNvCxnSpPr>
          <p:nvPr/>
        </p:nvCxnSpPr>
        <p:spPr>
          <a:xfrm>
            <a:off x="5012351" y="6179912"/>
            <a:ext cx="1509374" cy="267494"/>
          </a:xfrm>
          <a:prstGeom prst="straightConnector1">
            <a:avLst/>
          </a:prstGeom>
          <a:noFill/>
          <a:ln w="0">
            <a:solidFill>
              <a:srgbClr val="000000"/>
            </a:solidFill>
            <a:prstDash val="solid"/>
            <a:tailEnd type="arrow"/>
          </a:ln>
        </p:spPr>
      </p:cxnSp>
      <p:cxnSp>
        <p:nvCxnSpPr>
          <p:cNvPr id="51" name="Straight Arrow Connector 50">
            <a:extLst>
              <a:ext uri="{FF2B5EF4-FFF2-40B4-BE49-F238E27FC236}">
                <a16:creationId xmlns:a16="http://schemas.microsoft.com/office/drawing/2014/main" id="{CABB2998-92CE-4AAD-AB2F-71DAB4FC1101}"/>
              </a:ext>
            </a:extLst>
          </p:cNvPr>
          <p:cNvCxnSpPr>
            <a:stCxn id="38" idx="2"/>
            <a:endCxn id="40" idx="0"/>
          </p:cNvCxnSpPr>
          <p:nvPr/>
        </p:nvCxnSpPr>
        <p:spPr>
          <a:xfrm flipH="1">
            <a:off x="6994361" y="5713060"/>
            <a:ext cx="232549" cy="576752"/>
          </a:xfrm>
          <a:prstGeom prst="straightConnector1">
            <a:avLst/>
          </a:prstGeom>
          <a:noFill/>
          <a:ln w="0">
            <a:solidFill>
              <a:srgbClr val="000000"/>
            </a:solidFill>
            <a:prstDash val="solid"/>
            <a:tailEnd type="arrow"/>
          </a:ln>
        </p:spPr>
      </p:cxnSp>
      <p:cxnSp>
        <p:nvCxnSpPr>
          <p:cNvPr id="52" name="Straight Arrow Connector 51">
            <a:extLst>
              <a:ext uri="{FF2B5EF4-FFF2-40B4-BE49-F238E27FC236}">
                <a16:creationId xmlns:a16="http://schemas.microsoft.com/office/drawing/2014/main" id="{7A0C4656-17B2-4E85-AA5D-9C3528B4E14B}"/>
              </a:ext>
            </a:extLst>
          </p:cNvPr>
          <p:cNvCxnSpPr>
            <a:stCxn id="38" idx="3"/>
            <a:endCxn id="42" idx="0"/>
          </p:cNvCxnSpPr>
          <p:nvPr/>
        </p:nvCxnSpPr>
        <p:spPr>
          <a:xfrm>
            <a:off x="7689927" y="5555466"/>
            <a:ext cx="1091786" cy="508194"/>
          </a:xfrm>
          <a:prstGeom prst="straightConnector1">
            <a:avLst/>
          </a:prstGeom>
          <a:noFill/>
          <a:ln w="0">
            <a:solidFill>
              <a:srgbClr val="000000"/>
            </a:solidFill>
            <a:prstDash val="solid"/>
            <a:tailEnd type="arrow"/>
          </a:ln>
        </p:spPr>
      </p:cxnSp>
      <p:cxnSp>
        <p:nvCxnSpPr>
          <p:cNvPr id="53" name="Straight Arrow Connector 52">
            <a:extLst>
              <a:ext uri="{FF2B5EF4-FFF2-40B4-BE49-F238E27FC236}">
                <a16:creationId xmlns:a16="http://schemas.microsoft.com/office/drawing/2014/main" id="{6D0ECA5E-EB92-425C-A8AD-9B98C59BE649}"/>
              </a:ext>
            </a:extLst>
          </p:cNvPr>
          <p:cNvCxnSpPr>
            <a:stCxn id="38" idx="3"/>
            <a:endCxn id="43" idx="0"/>
          </p:cNvCxnSpPr>
          <p:nvPr/>
        </p:nvCxnSpPr>
        <p:spPr>
          <a:xfrm>
            <a:off x="7689927" y="5555466"/>
            <a:ext cx="2755454" cy="387990"/>
          </a:xfrm>
          <a:prstGeom prst="straightConnector1">
            <a:avLst/>
          </a:prstGeom>
          <a:noFill/>
          <a:ln w="0">
            <a:solidFill>
              <a:srgbClr val="000000"/>
            </a:solidFill>
            <a:prstDash val="solid"/>
            <a:tailEnd type="arrow"/>
          </a:ln>
        </p:spPr>
      </p:cxnSp>
      <p:cxnSp>
        <p:nvCxnSpPr>
          <p:cNvPr id="54" name="Straight Arrow Connector 53">
            <a:extLst>
              <a:ext uri="{FF2B5EF4-FFF2-40B4-BE49-F238E27FC236}">
                <a16:creationId xmlns:a16="http://schemas.microsoft.com/office/drawing/2014/main" id="{36775AC7-DA29-46A4-A406-5E8078D6078D}"/>
              </a:ext>
            </a:extLst>
          </p:cNvPr>
          <p:cNvCxnSpPr>
            <a:stCxn id="46" idx="1"/>
            <a:endCxn id="41" idx="3"/>
          </p:cNvCxnSpPr>
          <p:nvPr/>
        </p:nvCxnSpPr>
        <p:spPr>
          <a:xfrm flipH="1">
            <a:off x="6880318" y="6607462"/>
            <a:ext cx="4426238" cy="310391"/>
          </a:xfrm>
          <a:prstGeom prst="straightConnector1">
            <a:avLst/>
          </a:prstGeom>
          <a:noFill/>
          <a:ln w="0">
            <a:solidFill>
              <a:srgbClr val="000000"/>
            </a:solidFill>
            <a:prstDash val="solid"/>
            <a:tailEnd type="arrow"/>
          </a:ln>
        </p:spPr>
      </p:cxnSp>
      <p:cxnSp>
        <p:nvCxnSpPr>
          <p:cNvPr id="55" name="Straight Arrow Connector 54">
            <a:extLst>
              <a:ext uri="{FF2B5EF4-FFF2-40B4-BE49-F238E27FC236}">
                <a16:creationId xmlns:a16="http://schemas.microsoft.com/office/drawing/2014/main" id="{3D7C4E39-7F83-4DD4-A285-427C0080F537}"/>
              </a:ext>
            </a:extLst>
          </p:cNvPr>
          <p:cNvCxnSpPr>
            <a:stCxn id="42" idx="2"/>
            <a:endCxn id="41" idx="3"/>
          </p:cNvCxnSpPr>
          <p:nvPr/>
        </p:nvCxnSpPr>
        <p:spPr>
          <a:xfrm flipH="1">
            <a:off x="6880318" y="6378848"/>
            <a:ext cx="1901395" cy="539005"/>
          </a:xfrm>
          <a:prstGeom prst="straightConnector1">
            <a:avLst/>
          </a:prstGeom>
          <a:noFill/>
          <a:ln w="0">
            <a:solidFill>
              <a:srgbClr val="000000"/>
            </a:solidFill>
            <a:prstDash val="solid"/>
            <a:tailEnd type="arrow"/>
          </a:ln>
        </p:spPr>
      </p:cxnSp>
      <p:cxnSp>
        <p:nvCxnSpPr>
          <p:cNvPr id="56" name="Straight Arrow Connector 55">
            <a:extLst>
              <a:ext uri="{FF2B5EF4-FFF2-40B4-BE49-F238E27FC236}">
                <a16:creationId xmlns:a16="http://schemas.microsoft.com/office/drawing/2014/main" id="{9966A575-4189-4CAD-96F2-C544BFE1EED2}"/>
              </a:ext>
            </a:extLst>
          </p:cNvPr>
          <p:cNvCxnSpPr>
            <a:stCxn id="43" idx="2"/>
            <a:endCxn id="41" idx="3"/>
          </p:cNvCxnSpPr>
          <p:nvPr/>
        </p:nvCxnSpPr>
        <p:spPr>
          <a:xfrm flipH="1">
            <a:off x="6880318" y="6258644"/>
            <a:ext cx="3565063" cy="659209"/>
          </a:xfrm>
          <a:prstGeom prst="straightConnector1">
            <a:avLst/>
          </a:prstGeom>
          <a:noFill/>
          <a:ln w="0">
            <a:solidFill>
              <a:srgbClr val="000000"/>
            </a:solidFill>
            <a:prstDash val="solid"/>
            <a:tailEnd type="arrow"/>
          </a:ln>
        </p:spPr>
      </p:cxnSp>
      <p:cxnSp>
        <p:nvCxnSpPr>
          <p:cNvPr id="57" name="Straight Arrow Connector 56">
            <a:extLst>
              <a:ext uri="{FF2B5EF4-FFF2-40B4-BE49-F238E27FC236}">
                <a16:creationId xmlns:a16="http://schemas.microsoft.com/office/drawing/2014/main" id="{C9BC4E19-E616-4705-9CCB-D5DE2D9ECDC7}"/>
              </a:ext>
            </a:extLst>
          </p:cNvPr>
          <p:cNvCxnSpPr>
            <a:stCxn id="38" idx="2"/>
            <a:endCxn id="45" idx="0"/>
          </p:cNvCxnSpPr>
          <p:nvPr/>
        </p:nvCxnSpPr>
        <p:spPr>
          <a:xfrm>
            <a:off x="7226910" y="5713060"/>
            <a:ext cx="1710166" cy="1424984"/>
          </a:xfrm>
          <a:prstGeom prst="straightConnector1">
            <a:avLst/>
          </a:prstGeom>
          <a:noFill/>
          <a:ln w="0">
            <a:solidFill>
              <a:srgbClr val="000000"/>
            </a:solidFill>
            <a:prstDash val="solid"/>
            <a:tailEnd type="arrow"/>
          </a:ln>
        </p:spPr>
      </p:cxnSp>
      <p:cxnSp>
        <p:nvCxnSpPr>
          <p:cNvPr id="58" name="Straight Arrow Connector 57">
            <a:extLst>
              <a:ext uri="{FF2B5EF4-FFF2-40B4-BE49-F238E27FC236}">
                <a16:creationId xmlns:a16="http://schemas.microsoft.com/office/drawing/2014/main" id="{D754A0AC-10D5-4664-A756-166697732B52}"/>
              </a:ext>
            </a:extLst>
          </p:cNvPr>
          <p:cNvCxnSpPr>
            <a:stCxn id="45" idx="0"/>
            <a:endCxn id="42" idx="2"/>
          </p:cNvCxnSpPr>
          <p:nvPr/>
        </p:nvCxnSpPr>
        <p:spPr>
          <a:xfrm flipH="1" flipV="1">
            <a:off x="8781713" y="6378848"/>
            <a:ext cx="155363" cy="759196"/>
          </a:xfrm>
          <a:prstGeom prst="straightConnector1">
            <a:avLst/>
          </a:prstGeom>
          <a:noFill/>
          <a:ln w="0">
            <a:solidFill>
              <a:srgbClr val="000000"/>
            </a:solidFill>
            <a:prstDash val="solid"/>
            <a:tailEnd type="arrow"/>
          </a:ln>
        </p:spPr>
      </p:cxnSp>
      <p:cxnSp>
        <p:nvCxnSpPr>
          <p:cNvPr id="59" name="Straight Arrow Connector 58">
            <a:extLst>
              <a:ext uri="{FF2B5EF4-FFF2-40B4-BE49-F238E27FC236}">
                <a16:creationId xmlns:a16="http://schemas.microsoft.com/office/drawing/2014/main" id="{7C6D3769-E484-428F-82B0-C6BA4D87169B}"/>
              </a:ext>
            </a:extLst>
          </p:cNvPr>
          <p:cNvCxnSpPr>
            <a:stCxn id="45" idx="0"/>
            <a:endCxn id="43" idx="2"/>
          </p:cNvCxnSpPr>
          <p:nvPr/>
        </p:nvCxnSpPr>
        <p:spPr>
          <a:xfrm flipV="1">
            <a:off x="8937076" y="6258644"/>
            <a:ext cx="1508305" cy="879400"/>
          </a:xfrm>
          <a:prstGeom prst="straightConnector1">
            <a:avLst/>
          </a:prstGeom>
          <a:noFill/>
          <a:ln w="0">
            <a:solidFill>
              <a:srgbClr val="000000"/>
            </a:solidFill>
            <a:prstDash val="solid"/>
            <a:tailEnd type="arrow"/>
          </a:ln>
        </p:spPr>
      </p:cxnSp>
      <p:cxnSp>
        <p:nvCxnSpPr>
          <p:cNvPr id="60" name="Straight Arrow Connector 59">
            <a:extLst>
              <a:ext uri="{FF2B5EF4-FFF2-40B4-BE49-F238E27FC236}">
                <a16:creationId xmlns:a16="http://schemas.microsoft.com/office/drawing/2014/main" id="{7291B338-A138-4269-92D9-4686323376EE}"/>
              </a:ext>
            </a:extLst>
          </p:cNvPr>
          <p:cNvCxnSpPr>
            <a:stCxn id="45" idx="1"/>
            <a:endCxn id="41" idx="3"/>
          </p:cNvCxnSpPr>
          <p:nvPr/>
        </p:nvCxnSpPr>
        <p:spPr>
          <a:xfrm flipH="1" flipV="1">
            <a:off x="6880318" y="6917853"/>
            <a:ext cx="1744166" cy="377785"/>
          </a:xfrm>
          <a:prstGeom prst="straightConnector1">
            <a:avLst/>
          </a:prstGeom>
          <a:noFill/>
          <a:ln w="0">
            <a:solidFill>
              <a:srgbClr val="000000"/>
            </a:solidFill>
            <a:prstDash val="solid"/>
            <a:tailEnd type="arrow"/>
          </a:ln>
        </p:spPr>
      </p:cxnSp>
      <p:cxnSp>
        <p:nvCxnSpPr>
          <p:cNvPr id="61" name="Straight Arrow Connector 60">
            <a:extLst>
              <a:ext uri="{FF2B5EF4-FFF2-40B4-BE49-F238E27FC236}">
                <a16:creationId xmlns:a16="http://schemas.microsoft.com/office/drawing/2014/main" id="{83B58893-56AD-421E-BE4B-26CF67F12785}"/>
              </a:ext>
            </a:extLst>
          </p:cNvPr>
          <p:cNvCxnSpPr>
            <a:stCxn id="38" idx="1"/>
            <a:endCxn id="36" idx="3"/>
          </p:cNvCxnSpPr>
          <p:nvPr/>
        </p:nvCxnSpPr>
        <p:spPr>
          <a:xfrm flipH="1">
            <a:off x="5262297" y="5555466"/>
            <a:ext cx="1501596" cy="466852"/>
          </a:xfrm>
          <a:prstGeom prst="straightConnector1">
            <a:avLst/>
          </a:prstGeom>
          <a:noFill/>
          <a:ln w="0">
            <a:solidFill>
              <a:srgbClr val="000000"/>
            </a:solidFill>
            <a:prstDash val="solid"/>
            <a:tailEnd type="arrow"/>
          </a:ln>
        </p:spPr>
      </p:cxnSp>
      <p:sp>
        <p:nvSpPr>
          <p:cNvPr id="62" name="TextBox 61">
            <a:extLst>
              <a:ext uri="{FF2B5EF4-FFF2-40B4-BE49-F238E27FC236}">
                <a16:creationId xmlns:a16="http://schemas.microsoft.com/office/drawing/2014/main" id="{83BD783D-70B3-4E91-96C8-A7E863EEF7DD}"/>
              </a:ext>
            </a:extLst>
          </p:cNvPr>
          <p:cNvSpPr txBox="1"/>
          <p:nvPr/>
        </p:nvSpPr>
        <p:spPr>
          <a:xfrm>
            <a:off x="2456172" y="6571044"/>
            <a:ext cx="604793" cy="315188"/>
          </a:xfrm>
          <a:prstGeom prst="rect">
            <a:avLst/>
          </a:prstGeom>
          <a:noFill/>
          <a:ln>
            <a:noFill/>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HTTP</a:t>
            </a:r>
          </a:p>
        </p:txBody>
      </p:sp>
      <p:sp>
        <p:nvSpPr>
          <p:cNvPr id="64" name="TextBox 63">
            <a:extLst>
              <a:ext uri="{FF2B5EF4-FFF2-40B4-BE49-F238E27FC236}">
                <a16:creationId xmlns:a16="http://schemas.microsoft.com/office/drawing/2014/main" id="{94359D20-A832-411A-A587-F97733F6BF11}"/>
              </a:ext>
            </a:extLst>
          </p:cNvPr>
          <p:cNvSpPr txBox="1"/>
          <p:nvPr/>
        </p:nvSpPr>
        <p:spPr>
          <a:xfrm>
            <a:off x="9098172" y="5415336"/>
            <a:ext cx="604793" cy="315188"/>
          </a:xfrm>
          <a:prstGeom prst="rect">
            <a:avLst/>
          </a:prstGeom>
          <a:noFill/>
          <a:ln>
            <a:noFill/>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HTTP</a:t>
            </a:r>
          </a:p>
        </p:txBody>
      </p:sp>
      <p:sp>
        <p:nvSpPr>
          <p:cNvPr id="65" name="TextBox 64">
            <a:extLst>
              <a:ext uri="{FF2B5EF4-FFF2-40B4-BE49-F238E27FC236}">
                <a16:creationId xmlns:a16="http://schemas.microsoft.com/office/drawing/2014/main" id="{CAF90A57-D141-4CE9-89F7-AD61D0649E37}"/>
              </a:ext>
            </a:extLst>
          </p:cNvPr>
          <p:cNvSpPr txBox="1"/>
          <p:nvPr/>
        </p:nvSpPr>
        <p:spPr>
          <a:xfrm>
            <a:off x="7353757" y="7267644"/>
            <a:ext cx="660385" cy="315188"/>
          </a:xfrm>
          <a:prstGeom prst="rect">
            <a:avLst/>
          </a:prstGeom>
          <a:noFill/>
          <a:ln>
            <a:noFill/>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AMQP</a:t>
            </a:r>
          </a:p>
        </p:txBody>
      </p:sp>
      <p:sp>
        <p:nvSpPr>
          <p:cNvPr id="66" name="TextBox 65">
            <a:extLst>
              <a:ext uri="{FF2B5EF4-FFF2-40B4-BE49-F238E27FC236}">
                <a16:creationId xmlns:a16="http://schemas.microsoft.com/office/drawing/2014/main" id="{A1B48F58-EC7C-427F-A423-DFBFCA2ACE3E}"/>
              </a:ext>
            </a:extLst>
          </p:cNvPr>
          <p:cNvSpPr txBox="1"/>
          <p:nvPr/>
        </p:nvSpPr>
        <p:spPr>
          <a:xfrm>
            <a:off x="10053972" y="6769980"/>
            <a:ext cx="604793" cy="315188"/>
          </a:xfrm>
          <a:prstGeom prst="rect">
            <a:avLst/>
          </a:prstGeom>
          <a:noFill/>
          <a:ln>
            <a:noFill/>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HTTP</a:t>
            </a:r>
          </a:p>
        </p:txBody>
      </p:sp>
      <p:sp>
        <p:nvSpPr>
          <p:cNvPr id="67" name="TextBox 66">
            <a:extLst>
              <a:ext uri="{FF2B5EF4-FFF2-40B4-BE49-F238E27FC236}">
                <a16:creationId xmlns:a16="http://schemas.microsoft.com/office/drawing/2014/main" id="{4D502626-EE1F-4F6A-8313-F3D3AF248B50}"/>
              </a:ext>
            </a:extLst>
          </p:cNvPr>
          <p:cNvSpPr txBox="1"/>
          <p:nvPr/>
        </p:nvSpPr>
        <p:spPr>
          <a:xfrm>
            <a:off x="5789485" y="6003720"/>
            <a:ext cx="660385" cy="315188"/>
          </a:xfrm>
          <a:prstGeom prst="rect">
            <a:avLst/>
          </a:prstGeom>
          <a:noFill/>
          <a:ln>
            <a:noFill/>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AMQP</a:t>
            </a:r>
          </a:p>
        </p:txBody>
      </p:sp>
      <p:sp>
        <p:nvSpPr>
          <p:cNvPr id="68" name="TextBox 67">
            <a:extLst>
              <a:ext uri="{FF2B5EF4-FFF2-40B4-BE49-F238E27FC236}">
                <a16:creationId xmlns:a16="http://schemas.microsoft.com/office/drawing/2014/main" id="{BBF0E92F-83A0-4F72-80A5-94B391DF2DCC}"/>
              </a:ext>
            </a:extLst>
          </p:cNvPr>
          <p:cNvSpPr txBox="1"/>
          <p:nvPr/>
        </p:nvSpPr>
        <p:spPr>
          <a:xfrm>
            <a:off x="4949676" y="6410663"/>
            <a:ext cx="486619" cy="315188"/>
          </a:xfrm>
          <a:prstGeom prst="rect">
            <a:avLst/>
          </a:prstGeom>
          <a:noFill/>
          <a:ln>
            <a:noFill/>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TCP</a:t>
            </a:r>
          </a:p>
        </p:txBody>
      </p:sp>
    </p:spTree>
    <p:extLst>
      <p:ext uri="{BB962C8B-B14F-4D97-AF65-F5344CB8AC3E}">
        <p14:creationId xmlns:p14="http://schemas.microsoft.com/office/powerpoint/2010/main" val="1678991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1CA745-FAD7-4031-88FB-A1FE4F22505E}"/>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CE503BB7-060E-48DB-860C-9BACBBF822E8}"/>
              </a:ext>
            </a:extLst>
          </p:cNvPr>
          <p:cNvSpPr>
            <a:spLocks noGrp="1"/>
          </p:cNvSpPr>
          <p:nvPr>
            <p:ph type="title"/>
          </p:nvPr>
        </p:nvSpPr>
        <p:spPr/>
        <p:txBody>
          <a:bodyPr/>
          <a:lstStyle/>
          <a:p>
            <a:r>
              <a:rPr lang="en-US" dirty="0"/>
              <a:t>Microservices: Services encapsulate business capabilities</a:t>
            </a:r>
            <a:endParaRPr lang="en-IN" dirty="0"/>
          </a:p>
        </p:txBody>
      </p:sp>
      <p:sp>
        <p:nvSpPr>
          <p:cNvPr id="63" name="Content Placeholder 3">
            <a:extLst>
              <a:ext uri="{FF2B5EF4-FFF2-40B4-BE49-F238E27FC236}">
                <a16:creationId xmlns:a16="http://schemas.microsoft.com/office/drawing/2014/main" id="{387D81C1-CBF5-44C8-B457-7C17A39BB8B6}"/>
              </a:ext>
            </a:extLst>
          </p:cNvPr>
          <p:cNvSpPr>
            <a:spLocks noGrp="1"/>
          </p:cNvSpPr>
          <p:nvPr>
            <p:ph idx="1"/>
          </p:nvPr>
        </p:nvSpPr>
        <p:spPr>
          <a:xfrm>
            <a:off x="454858" y="2057400"/>
            <a:ext cx="13718342" cy="2229768"/>
          </a:xfrm>
        </p:spPr>
        <p:txBody>
          <a:bodyPr/>
          <a:lstStyle/>
          <a:p>
            <a:pPr marL="342900" indent="-342900">
              <a:buFont typeface="Arial" panose="020B0604020202020204" pitchFamily="34" charset="0"/>
              <a:buChar char="•"/>
            </a:pPr>
            <a:r>
              <a:rPr lang="en-US" dirty="0"/>
              <a:t>Not based on technology stack</a:t>
            </a:r>
          </a:p>
          <a:p>
            <a:pPr marL="342900" indent="-342900">
              <a:buFont typeface="Arial" panose="020B0604020202020204" pitchFamily="34" charset="0"/>
              <a:buChar char="•"/>
            </a:pPr>
            <a:r>
              <a:rPr lang="en-US" dirty="0"/>
              <a:t>Vertical slices by business function (for example, cart, catalog, and checkout)</a:t>
            </a:r>
          </a:p>
          <a:p>
            <a:pPr marL="342900" indent="-342900">
              <a:buFont typeface="Arial" panose="020B0604020202020204" pitchFamily="34" charset="0"/>
              <a:buChar char="•"/>
            </a:pPr>
            <a:r>
              <a:rPr lang="en-US" dirty="0"/>
              <a:t>Though, technology chunk also practical (Email service)</a:t>
            </a:r>
          </a:p>
          <a:p>
            <a:pPr marL="342900" indent="-342900">
              <a:buFont typeface="Arial" panose="020B0604020202020204" pitchFamily="34" charset="0"/>
              <a:buChar char="•"/>
            </a:pPr>
            <a:r>
              <a:rPr lang="en-US" dirty="0"/>
              <a:t>Suitable for cross-functional teams</a:t>
            </a:r>
          </a:p>
        </p:txBody>
      </p:sp>
      <p:sp>
        <p:nvSpPr>
          <p:cNvPr id="77" name="TextBox 76">
            <a:extLst>
              <a:ext uri="{FF2B5EF4-FFF2-40B4-BE49-F238E27FC236}">
                <a16:creationId xmlns:a16="http://schemas.microsoft.com/office/drawing/2014/main" id="{E1850E7C-7DA8-446A-89DD-BA5533D53958}"/>
              </a:ext>
            </a:extLst>
          </p:cNvPr>
          <p:cNvSpPr txBox="1"/>
          <p:nvPr/>
        </p:nvSpPr>
        <p:spPr>
          <a:xfrm>
            <a:off x="6882059" y="4901148"/>
            <a:ext cx="595944"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defRPr/>
            </a:pPr>
            <a:r>
              <a:rPr lang="en-US" sz="1800" dirty="0">
                <a:solidFill>
                  <a:prstClr val="black"/>
                </a:solidFill>
                <a:latin typeface="IBM Plex Sans" panose="020B0503050203000203" pitchFamily="34" charset="0"/>
                <a:ea typeface="Microsoft YaHei" pitchFamily="2"/>
                <a:cs typeface="Mangal" pitchFamily="2"/>
              </a:rPr>
              <a:t>Cart</a:t>
            </a:r>
          </a:p>
        </p:txBody>
      </p:sp>
      <p:sp>
        <p:nvSpPr>
          <p:cNvPr id="78" name="TextBox 77">
            <a:extLst>
              <a:ext uri="{FF2B5EF4-FFF2-40B4-BE49-F238E27FC236}">
                <a16:creationId xmlns:a16="http://schemas.microsoft.com/office/drawing/2014/main" id="{F852048D-4F8E-4280-95CE-9743BD9CA2D1}"/>
              </a:ext>
            </a:extLst>
          </p:cNvPr>
          <p:cNvSpPr txBox="1"/>
          <p:nvPr/>
        </p:nvSpPr>
        <p:spPr>
          <a:xfrm>
            <a:off x="4112620" y="4901148"/>
            <a:ext cx="1025678"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defRPr/>
            </a:pPr>
            <a:r>
              <a:rPr lang="en-US" sz="1800" dirty="0">
                <a:solidFill>
                  <a:prstClr val="black"/>
                </a:solidFill>
                <a:latin typeface="IBM Plex Sans" panose="020B0503050203000203" pitchFamily="34" charset="0"/>
                <a:ea typeface="Microsoft YaHei" pitchFamily="2"/>
                <a:cs typeface="Mangal" pitchFamily="2"/>
              </a:rPr>
              <a:t>Reviews</a:t>
            </a:r>
          </a:p>
        </p:txBody>
      </p:sp>
      <p:sp>
        <p:nvSpPr>
          <p:cNvPr id="79" name="TextBox 78">
            <a:extLst>
              <a:ext uri="{FF2B5EF4-FFF2-40B4-BE49-F238E27FC236}">
                <a16:creationId xmlns:a16="http://schemas.microsoft.com/office/drawing/2014/main" id="{F2F50DF9-7DCB-4E3A-8EE0-9C62286382C4}"/>
              </a:ext>
            </a:extLst>
          </p:cNvPr>
          <p:cNvSpPr txBox="1"/>
          <p:nvPr/>
        </p:nvSpPr>
        <p:spPr>
          <a:xfrm>
            <a:off x="1995927" y="4901148"/>
            <a:ext cx="879612"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defRPr/>
            </a:pPr>
            <a:r>
              <a:rPr lang="en-US" sz="1800" dirty="0">
                <a:solidFill>
                  <a:prstClr val="black"/>
                </a:solidFill>
                <a:latin typeface="IBM Plex Sans" panose="020B0503050203000203" pitchFamily="34" charset="0"/>
                <a:ea typeface="Microsoft YaHei" pitchFamily="2"/>
                <a:cs typeface="Mangal" pitchFamily="2"/>
              </a:rPr>
              <a:t>Search</a:t>
            </a:r>
          </a:p>
        </p:txBody>
      </p:sp>
      <p:sp>
        <p:nvSpPr>
          <p:cNvPr id="80" name="TextBox 79">
            <a:extLst>
              <a:ext uri="{FF2B5EF4-FFF2-40B4-BE49-F238E27FC236}">
                <a16:creationId xmlns:a16="http://schemas.microsoft.com/office/drawing/2014/main" id="{11F05689-02F0-4B6B-8808-F9E4C447B579}"/>
              </a:ext>
            </a:extLst>
          </p:cNvPr>
          <p:cNvSpPr txBox="1"/>
          <p:nvPr/>
        </p:nvSpPr>
        <p:spPr>
          <a:xfrm>
            <a:off x="10166931" y="4901148"/>
            <a:ext cx="968802"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defRPr/>
            </a:pPr>
            <a:r>
              <a:rPr lang="en-US" sz="1800" dirty="0">
                <a:solidFill>
                  <a:prstClr val="black"/>
                </a:solidFill>
                <a:latin typeface="IBM Plex Sans" panose="020B0503050203000203" pitchFamily="34" charset="0"/>
                <a:ea typeface="Microsoft YaHei" pitchFamily="2"/>
                <a:cs typeface="Mangal" pitchFamily="2"/>
              </a:rPr>
              <a:t>Contact</a:t>
            </a:r>
          </a:p>
        </p:txBody>
      </p:sp>
      <p:sp>
        <p:nvSpPr>
          <p:cNvPr id="81" name="TextBox 80">
            <a:extLst>
              <a:ext uri="{FF2B5EF4-FFF2-40B4-BE49-F238E27FC236}">
                <a16:creationId xmlns:a16="http://schemas.microsoft.com/office/drawing/2014/main" id="{F74AD5BF-D504-48BC-BDBE-B7A46189BC0E}"/>
              </a:ext>
            </a:extLst>
          </p:cNvPr>
          <p:cNvSpPr txBox="1"/>
          <p:nvPr/>
        </p:nvSpPr>
        <p:spPr>
          <a:xfrm>
            <a:off x="1554480" y="5425889"/>
            <a:ext cx="1954393" cy="381873"/>
          </a:xfrm>
          <a:prstGeom prst="rect">
            <a:avLst/>
          </a:prstGeom>
          <a:noFill/>
          <a:ln>
            <a:noFill/>
          </a:ln>
        </p:spPr>
        <p:txBody>
          <a:bodyPr vert="horz" wrap="square" lIns="81000" tIns="40500" rIns="81000" bIns="40500" anchorCtr="0" compatLnSpc="0">
            <a:spAutoFit/>
          </a:bodyPr>
          <a:lstStyle/>
          <a:p>
            <a:pPr defTabSz="822960" hangingPunct="0">
              <a:defRPr/>
            </a:pPr>
            <a:r>
              <a:rPr lang="en-US" sz="1800" dirty="0">
                <a:solidFill>
                  <a:prstClr val="black"/>
                </a:solidFill>
                <a:latin typeface="IBM Plex Sans" panose="020B0503050203000203" pitchFamily="34" charset="0"/>
                <a:ea typeface="Microsoft YaHei" pitchFamily="2"/>
                <a:cs typeface="Mangal" pitchFamily="2"/>
              </a:rPr>
              <a:t>GET /products?...</a:t>
            </a:r>
          </a:p>
        </p:txBody>
      </p:sp>
      <p:sp>
        <p:nvSpPr>
          <p:cNvPr id="82" name="TextBox 81">
            <a:extLst>
              <a:ext uri="{FF2B5EF4-FFF2-40B4-BE49-F238E27FC236}">
                <a16:creationId xmlns:a16="http://schemas.microsoft.com/office/drawing/2014/main" id="{C9791BA4-CDC2-4F24-8355-EA39C0E20640}"/>
              </a:ext>
            </a:extLst>
          </p:cNvPr>
          <p:cNvSpPr txBox="1"/>
          <p:nvPr/>
        </p:nvSpPr>
        <p:spPr>
          <a:xfrm>
            <a:off x="4012178" y="5395572"/>
            <a:ext cx="2036531" cy="681955"/>
          </a:xfrm>
          <a:prstGeom prst="rect">
            <a:avLst/>
          </a:prstGeom>
          <a:noFill/>
          <a:ln>
            <a:noFill/>
          </a:ln>
        </p:spPr>
        <p:txBody>
          <a:bodyPr vert="horz" wrap="none" lIns="81000" tIns="40500" rIns="81000" bIns="40500" anchorCtr="0" compatLnSpc="0">
            <a:spAutoFit/>
          </a:bodyPr>
          <a:lstStyle/>
          <a:p>
            <a:pPr defTabSz="822960" hangingPunct="0">
              <a:defRPr/>
            </a:pPr>
            <a:r>
              <a:rPr lang="en-US" sz="1800" dirty="0">
                <a:solidFill>
                  <a:prstClr val="black"/>
                </a:solidFill>
                <a:latin typeface="IBM Plex Sans" panose="020B0503050203000203" pitchFamily="34" charset="0"/>
                <a:ea typeface="Microsoft YaHei" pitchFamily="2"/>
                <a:cs typeface="Mangal" pitchFamily="2"/>
              </a:rPr>
              <a:t>GET /reviews/123</a:t>
            </a:r>
          </a:p>
          <a:p>
            <a:pPr defTabSz="822960" hangingPunct="0">
              <a:defRPr/>
            </a:pPr>
            <a:r>
              <a:rPr lang="en-US" sz="1800" dirty="0">
                <a:solidFill>
                  <a:prstClr val="black"/>
                </a:solidFill>
                <a:latin typeface="IBM Plex Sans" panose="020B0503050203000203" pitchFamily="34" charset="0"/>
                <a:ea typeface="Microsoft YaHei" pitchFamily="2"/>
                <a:cs typeface="Mangal" pitchFamily="2"/>
              </a:rPr>
              <a:t>POST /reviews</a:t>
            </a:r>
          </a:p>
        </p:txBody>
      </p:sp>
      <p:sp>
        <p:nvSpPr>
          <p:cNvPr id="83" name="TextBox 82">
            <a:extLst>
              <a:ext uri="{FF2B5EF4-FFF2-40B4-BE49-F238E27FC236}">
                <a16:creationId xmlns:a16="http://schemas.microsoft.com/office/drawing/2014/main" id="{AA391079-A3C1-402E-8D62-F473DAC65839}"/>
              </a:ext>
            </a:extLst>
          </p:cNvPr>
          <p:cNvSpPr txBox="1"/>
          <p:nvPr/>
        </p:nvSpPr>
        <p:spPr>
          <a:xfrm>
            <a:off x="6742089" y="5395572"/>
            <a:ext cx="3029046" cy="1882284"/>
          </a:xfrm>
          <a:prstGeom prst="rect">
            <a:avLst/>
          </a:prstGeom>
          <a:noFill/>
          <a:ln>
            <a:noFill/>
          </a:ln>
        </p:spPr>
        <p:txBody>
          <a:bodyPr vert="horz" wrap="none" lIns="81000" tIns="40500" rIns="81000" bIns="40500" anchorCtr="0" compatLnSpc="0">
            <a:spAutoFit/>
          </a:bodyPr>
          <a:lstStyle/>
          <a:p>
            <a:pPr defTabSz="822960" hangingPunct="0">
              <a:defRPr/>
            </a:pPr>
            <a:r>
              <a:rPr lang="en-US" sz="1800" dirty="0">
                <a:solidFill>
                  <a:prstClr val="black"/>
                </a:solidFill>
                <a:latin typeface="IBM Plex Sans" panose="020B0503050203000203" pitchFamily="34" charset="0"/>
                <a:ea typeface="Microsoft YaHei" pitchFamily="2"/>
                <a:cs typeface="Mangal" pitchFamily="2"/>
              </a:rPr>
              <a:t>POST /carts</a:t>
            </a:r>
          </a:p>
          <a:p>
            <a:pPr defTabSz="822960" hangingPunct="0">
              <a:defRPr/>
            </a:pPr>
            <a:r>
              <a:rPr lang="en-US" sz="1800" dirty="0">
                <a:solidFill>
                  <a:prstClr val="black"/>
                </a:solidFill>
                <a:latin typeface="IBM Plex Sans" panose="020B0503050203000203" pitchFamily="34" charset="0"/>
                <a:ea typeface="Microsoft YaHei" pitchFamily="2"/>
                <a:cs typeface="Mangal" pitchFamily="2"/>
              </a:rPr>
              <a:t>GET /carts/123</a:t>
            </a:r>
          </a:p>
          <a:p>
            <a:pPr defTabSz="822960" hangingPunct="0">
              <a:defRPr/>
            </a:pPr>
            <a:r>
              <a:rPr lang="en-US" sz="1800" dirty="0">
                <a:solidFill>
                  <a:prstClr val="black"/>
                </a:solidFill>
                <a:latin typeface="IBM Plex Sans" panose="020B0503050203000203" pitchFamily="34" charset="0"/>
                <a:ea typeface="Microsoft YaHei" pitchFamily="2"/>
                <a:cs typeface="Mangal" pitchFamily="2"/>
              </a:rPr>
              <a:t>POST /carts/123/items</a:t>
            </a:r>
          </a:p>
          <a:p>
            <a:pPr defTabSz="822960" hangingPunct="0">
              <a:defRPr/>
            </a:pPr>
            <a:r>
              <a:rPr lang="en-US" sz="1800" dirty="0">
                <a:solidFill>
                  <a:prstClr val="black"/>
                </a:solidFill>
                <a:latin typeface="IBM Plex Sans" panose="020B0503050203000203" pitchFamily="34" charset="0"/>
                <a:ea typeface="Microsoft YaHei" pitchFamily="2"/>
                <a:cs typeface="Mangal" pitchFamily="2"/>
              </a:rPr>
              <a:t>DELETE /carts/123</a:t>
            </a:r>
          </a:p>
          <a:p>
            <a:pPr defTabSz="822960" hangingPunct="0">
              <a:defRPr/>
            </a:pPr>
            <a:r>
              <a:rPr lang="en-US" sz="1800" dirty="0">
                <a:solidFill>
                  <a:prstClr val="black"/>
                </a:solidFill>
                <a:latin typeface="IBM Plex Sans" panose="020B0503050203000203" pitchFamily="34" charset="0"/>
                <a:ea typeface="Microsoft YaHei" pitchFamily="2"/>
                <a:cs typeface="Mangal" pitchFamily="2"/>
              </a:rPr>
              <a:t>PUT /carts/123/items/1</a:t>
            </a:r>
          </a:p>
          <a:p>
            <a:pPr defTabSz="822960" hangingPunct="0">
              <a:defRPr/>
            </a:pPr>
            <a:r>
              <a:rPr lang="en-US" sz="1800" dirty="0">
                <a:solidFill>
                  <a:prstClr val="black"/>
                </a:solidFill>
                <a:latin typeface="IBM Plex Sans" panose="020B0503050203000203" pitchFamily="34" charset="0"/>
                <a:ea typeface="Microsoft YaHei" pitchFamily="2"/>
                <a:cs typeface="Mangal" pitchFamily="2"/>
              </a:rPr>
              <a:t>DELETE /carts/123/items/1</a:t>
            </a:r>
          </a:p>
        </p:txBody>
      </p:sp>
      <p:sp>
        <p:nvSpPr>
          <p:cNvPr id="84" name="TextBox 83">
            <a:extLst>
              <a:ext uri="{FF2B5EF4-FFF2-40B4-BE49-F238E27FC236}">
                <a16:creationId xmlns:a16="http://schemas.microsoft.com/office/drawing/2014/main" id="{B6FA2441-267A-4EE7-A582-A2D9AE96115A}"/>
              </a:ext>
            </a:extLst>
          </p:cNvPr>
          <p:cNvSpPr txBox="1"/>
          <p:nvPr/>
        </p:nvSpPr>
        <p:spPr>
          <a:xfrm>
            <a:off x="10067787" y="5395572"/>
            <a:ext cx="1806468" cy="681955"/>
          </a:xfrm>
          <a:prstGeom prst="rect">
            <a:avLst/>
          </a:prstGeom>
          <a:noFill/>
          <a:ln>
            <a:noFill/>
          </a:ln>
        </p:spPr>
        <p:txBody>
          <a:bodyPr vert="horz" wrap="none" lIns="81000" tIns="40500" rIns="81000" bIns="40500" anchorCtr="0" compatLnSpc="0">
            <a:spAutoFit/>
          </a:bodyPr>
          <a:lstStyle/>
          <a:p>
            <a:pPr defTabSz="822960" hangingPunct="0">
              <a:defRPr/>
            </a:pPr>
            <a:r>
              <a:rPr lang="en-US" sz="1800" dirty="0">
                <a:solidFill>
                  <a:prstClr val="black"/>
                </a:solidFill>
                <a:latin typeface="IBM Plex Sans" panose="020B0503050203000203" pitchFamily="34" charset="0"/>
                <a:ea typeface="Microsoft YaHei" pitchFamily="2"/>
                <a:cs typeface="Mangal" pitchFamily="2"/>
              </a:rPr>
              <a:t>GET /posts/123</a:t>
            </a:r>
          </a:p>
          <a:p>
            <a:pPr defTabSz="822960" hangingPunct="0">
              <a:defRPr/>
            </a:pPr>
            <a:r>
              <a:rPr lang="en-US" sz="1800" dirty="0">
                <a:solidFill>
                  <a:prstClr val="black"/>
                </a:solidFill>
                <a:latin typeface="IBM Plex Sans" panose="020B0503050203000203" pitchFamily="34" charset="0"/>
                <a:ea typeface="Microsoft YaHei" pitchFamily="2"/>
                <a:cs typeface="Mangal" pitchFamily="2"/>
              </a:rPr>
              <a:t>POST /posts</a:t>
            </a:r>
          </a:p>
        </p:txBody>
      </p:sp>
    </p:spTree>
    <p:extLst>
      <p:ext uri="{BB962C8B-B14F-4D97-AF65-F5344CB8AC3E}">
        <p14:creationId xmlns:p14="http://schemas.microsoft.com/office/powerpoint/2010/main" val="3772530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1CA745-FAD7-4031-88FB-A1FE4F22505E}"/>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CE503BB7-060E-48DB-860C-9BACBBF822E8}"/>
              </a:ext>
            </a:extLst>
          </p:cNvPr>
          <p:cNvSpPr>
            <a:spLocks noGrp="1"/>
          </p:cNvSpPr>
          <p:nvPr>
            <p:ph type="title"/>
          </p:nvPr>
        </p:nvSpPr>
        <p:spPr/>
        <p:txBody>
          <a:bodyPr/>
          <a:lstStyle/>
          <a:p>
            <a:r>
              <a:rPr lang="en-US" dirty="0"/>
              <a:t>Microservices: Services easily managed</a:t>
            </a:r>
            <a:endParaRPr lang="en-IN" dirty="0"/>
          </a:p>
        </p:txBody>
      </p:sp>
      <p:sp>
        <p:nvSpPr>
          <p:cNvPr id="63" name="Content Placeholder 3">
            <a:extLst>
              <a:ext uri="{FF2B5EF4-FFF2-40B4-BE49-F238E27FC236}">
                <a16:creationId xmlns:a16="http://schemas.microsoft.com/office/drawing/2014/main" id="{387D81C1-CBF5-44C8-B457-7C17A39BB8B6}"/>
              </a:ext>
            </a:extLst>
          </p:cNvPr>
          <p:cNvSpPr>
            <a:spLocks noGrp="1"/>
          </p:cNvSpPr>
          <p:nvPr>
            <p:ph idx="1"/>
          </p:nvPr>
        </p:nvSpPr>
        <p:spPr>
          <a:xfrm>
            <a:off x="454858" y="2057400"/>
            <a:ext cx="13718342" cy="2229768"/>
          </a:xfrm>
        </p:spPr>
        <p:txBody>
          <a:bodyPr/>
          <a:lstStyle/>
          <a:p>
            <a:pPr marL="342900" indent="-342900">
              <a:buFont typeface="Arial" panose="020B0604020202020204" pitchFamily="34" charset="0"/>
              <a:buChar char="•"/>
            </a:pPr>
            <a:r>
              <a:rPr lang="en-US" dirty="0"/>
              <a:t>Easy to comprehend, alter, test, version, deploy, manage, overhaul, and replace</a:t>
            </a:r>
          </a:p>
          <a:p>
            <a:pPr marL="342900" indent="-342900">
              <a:buFont typeface="Arial" panose="020B0604020202020204" pitchFamily="34" charset="0"/>
              <a:buChar char="•"/>
            </a:pPr>
            <a:r>
              <a:rPr lang="en-US" dirty="0"/>
              <a:t>By small, cross-functional teams (or even individuals)</a:t>
            </a:r>
          </a:p>
        </p:txBody>
      </p:sp>
      <p:sp>
        <p:nvSpPr>
          <p:cNvPr id="13" name="TextBox 12">
            <a:extLst>
              <a:ext uri="{FF2B5EF4-FFF2-40B4-BE49-F238E27FC236}">
                <a16:creationId xmlns:a16="http://schemas.microsoft.com/office/drawing/2014/main" id="{AD126C6B-B8B9-41B4-B97B-3457246A036D}"/>
              </a:ext>
            </a:extLst>
          </p:cNvPr>
          <p:cNvSpPr txBox="1"/>
          <p:nvPr/>
        </p:nvSpPr>
        <p:spPr>
          <a:xfrm>
            <a:off x="6793273" y="4069080"/>
            <a:ext cx="595944"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Cart</a:t>
            </a:r>
          </a:p>
        </p:txBody>
      </p:sp>
      <p:sp>
        <p:nvSpPr>
          <p:cNvPr id="14" name="TextBox 13">
            <a:extLst>
              <a:ext uri="{FF2B5EF4-FFF2-40B4-BE49-F238E27FC236}">
                <a16:creationId xmlns:a16="http://schemas.microsoft.com/office/drawing/2014/main" id="{72CF5776-A226-4B1E-A027-5AC91151AB1E}"/>
              </a:ext>
            </a:extLst>
          </p:cNvPr>
          <p:cNvSpPr txBox="1"/>
          <p:nvPr/>
        </p:nvSpPr>
        <p:spPr>
          <a:xfrm>
            <a:off x="4397293" y="4069080"/>
            <a:ext cx="1025678"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Reviews</a:t>
            </a:r>
          </a:p>
        </p:txBody>
      </p:sp>
      <p:sp>
        <p:nvSpPr>
          <p:cNvPr id="15" name="TextBox 14">
            <a:extLst>
              <a:ext uri="{FF2B5EF4-FFF2-40B4-BE49-F238E27FC236}">
                <a16:creationId xmlns:a16="http://schemas.microsoft.com/office/drawing/2014/main" id="{62DD3C0D-D16F-42BA-AE05-2EC282304274}"/>
              </a:ext>
            </a:extLst>
          </p:cNvPr>
          <p:cNvSpPr txBox="1"/>
          <p:nvPr/>
        </p:nvSpPr>
        <p:spPr>
          <a:xfrm>
            <a:off x="2430936" y="4069080"/>
            <a:ext cx="879612"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Search</a:t>
            </a:r>
          </a:p>
        </p:txBody>
      </p:sp>
      <p:sp>
        <p:nvSpPr>
          <p:cNvPr id="16" name="TextBox 15">
            <a:extLst>
              <a:ext uri="{FF2B5EF4-FFF2-40B4-BE49-F238E27FC236}">
                <a16:creationId xmlns:a16="http://schemas.microsoft.com/office/drawing/2014/main" id="{25622C84-33E3-45C4-A5CC-B884D4EEB9F9}"/>
              </a:ext>
            </a:extLst>
          </p:cNvPr>
          <p:cNvSpPr txBox="1"/>
          <p:nvPr/>
        </p:nvSpPr>
        <p:spPr>
          <a:xfrm>
            <a:off x="9318528" y="4069080"/>
            <a:ext cx="968802"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Contact</a:t>
            </a:r>
          </a:p>
        </p:txBody>
      </p:sp>
      <p:sp>
        <p:nvSpPr>
          <p:cNvPr id="17" name="Freeform: Shape 16">
            <a:extLst>
              <a:ext uri="{FF2B5EF4-FFF2-40B4-BE49-F238E27FC236}">
                <a16:creationId xmlns:a16="http://schemas.microsoft.com/office/drawing/2014/main" id="{0A764320-FAF5-431F-8779-A9BF2A1D2E67}"/>
              </a:ext>
            </a:extLst>
          </p:cNvPr>
          <p:cNvSpPr/>
          <p:nvPr/>
        </p:nvSpPr>
        <p:spPr>
          <a:xfrm>
            <a:off x="9120240" y="6256081"/>
            <a:ext cx="947376" cy="12943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CFE7F5"/>
          </a:solidFill>
          <a:ln w="0">
            <a:solidFill>
              <a:srgbClr val="808080"/>
            </a:solidFill>
            <a:prstDash val="solid"/>
          </a:ln>
        </p:spPr>
        <p:txBody>
          <a:bodyPr vert="horz" wrap="none" lIns="81000" tIns="40500" rIns="81000" bIns="40500" anchor="b" anchorCtr="0" compatLnSpc="0">
            <a:noAutofit/>
          </a:bodyPr>
          <a:lstStyle/>
          <a:p>
            <a:pPr marL="0" marR="0" lvl="0" indent="0" algn="ctr"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Test</a:t>
            </a:r>
          </a:p>
        </p:txBody>
      </p:sp>
      <p:sp>
        <p:nvSpPr>
          <p:cNvPr id="18" name="Freeform: Shape 17">
            <a:extLst>
              <a:ext uri="{FF2B5EF4-FFF2-40B4-BE49-F238E27FC236}">
                <a16:creationId xmlns:a16="http://schemas.microsoft.com/office/drawing/2014/main" id="{DF9D310E-2410-469C-ABF7-2EEC9ACA4D1C}"/>
              </a:ext>
            </a:extLst>
          </p:cNvPr>
          <p:cNvSpPr/>
          <p:nvPr/>
        </p:nvSpPr>
        <p:spPr>
          <a:xfrm>
            <a:off x="10939176" y="6256081"/>
            <a:ext cx="948024" cy="129437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CFE7F5"/>
          </a:solidFill>
          <a:ln w="0">
            <a:solidFill>
              <a:srgbClr val="808080"/>
            </a:solidFill>
            <a:prstDash val="solid"/>
          </a:ln>
        </p:spPr>
        <p:txBody>
          <a:bodyPr vert="horz" wrap="none" lIns="81000" tIns="40500" rIns="81000" bIns="40500" anchor="b" anchorCtr="0" compatLnSpc="0">
            <a:noAutofit/>
          </a:bodyPr>
          <a:lstStyle/>
          <a:p>
            <a:pPr marL="0" marR="0" lvl="0" indent="0" algn="ctr"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Prod</a:t>
            </a:r>
          </a:p>
        </p:txBody>
      </p:sp>
      <p:sp>
        <p:nvSpPr>
          <p:cNvPr id="19" name="Freeform: Shape 18">
            <a:extLst>
              <a:ext uri="{FF2B5EF4-FFF2-40B4-BE49-F238E27FC236}">
                <a16:creationId xmlns:a16="http://schemas.microsoft.com/office/drawing/2014/main" id="{D394E1E7-7E32-4F98-822D-ED277E8BE97F}"/>
              </a:ext>
            </a:extLst>
          </p:cNvPr>
          <p:cNvSpPr/>
          <p:nvPr/>
        </p:nvSpPr>
        <p:spPr>
          <a:xfrm>
            <a:off x="7751015" y="6712596"/>
            <a:ext cx="1579824" cy="393984"/>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vert="horz" wrap="none" lIns="81000" tIns="40500" rIns="81000" bIns="40500" anchor="ctr" anchorCtr="0" compatLnSpc="0">
            <a:noAutofit/>
          </a:bodyPr>
          <a:lstStyle/>
          <a:p>
            <a:pPr marL="0" marR="0" lvl="0" indent="0" algn="ctr"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continuous</a:t>
            </a:r>
          </a:p>
        </p:txBody>
      </p:sp>
      <p:sp>
        <p:nvSpPr>
          <p:cNvPr id="20" name="Freeform: Shape 19">
            <a:extLst>
              <a:ext uri="{FF2B5EF4-FFF2-40B4-BE49-F238E27FC236}">
                <a16:creationId xmlns:a16="http://schemas.microsoft.com/office/drawing/2014/main" id="{0FED118F-EEA9-4E51-9CD3-218826300160}"/>
              </a:ext>
            </a:extLst>
          </p:cNvPr>
          <p:cNvSpPr/>
          <p:nvPr/>
        </p:nvSpPr>
        <p:spPr>
          <a:xfrm>
            <a:off x="9741672" y="6712597"/>
            <a:ext cx="1382832" cy="394307"/>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vert="horz" wrap="none" lIns="81000" tIns="40500" rIns="81000" bIns="40500" anchor="ctr" anchorCtr="0" compatLnSpc="0">
            <a:noAutofit/>
          </a:bodyPr>
          <a:lstStyle/>
          <a:p>
            <a:pPr marL="0" marR="0" lvl="0" indent="0" algn="ctr"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delivery</a:t>
            </a:r>
          </a:p>
        </p:txBody>
      </p:sp>
      <p:sp>
        <p:nvSpPr>
          <p:cNvPr id="21" name="Straight Connector 20">
            <a:extLst>
              <a:ext uri="{FF2B5EF4-FFF2-40B4-BE49-F238E27FC236}">
                <a16:creationId xmlns:a16="http://schemas.microsoft.com/office/drawing/2014/main" id="{7DC55166-C193-4F05-8F77-3D9E1BAE5E0A}"/>
              </a:ext>
            </a:extLst>
          </p:cNvPr>
          <p:cNvSpPr/>
          <p:nvPr/>
        </p:nvSpPr>
        <p:spPr>
          <a:xfrm>
            <a:off x="3168360" y="6063300"/>
            <a:ext cx="4327344" cy="895537"/>
          </a:xfrm>
          <a:prstGeom prst="line">
            <a:avLst/>
          </a:prstGeom>
          <a:noFill/>
          <a:ln w="0">
            <a:solidFill>
              <a:srgbClr val="000000"/>
            </a:solidFill>
            <a:prstDash val="solid"/>
            <a:tailEnd type="arrow"/>
          </a:ln>
        </p:spPr>
        <p:txBody>
          <a:bodyPr vert="horz" wrap="none" lIns="81000" tIns="40500" rIns="81000" bIns="40500" anchor="ctr" anchorCtr="0" compatLnSpc="0"/>
          <a:lstStyle/>
          <a:p>
            <a:pPr marL="0" marR="0" lvl="0" indent="0" algn="l" defTabSz="82296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pic>
        <p:nvPicPr>
          <p:cNvPr id="22" name="Picture 21">
            <a:extLst>
              <a:ext uri="{FF2B5EF4-FFF2-40B4-BE49-F238E27FC236}">
                <a16:creationId xmlns:a16="http://schemas.microsoft.com/office/drawing/2014/main" id="{B1269465-A283-448F-967B-14DD0ACB6A47}"/>
              </a:ext>
            </a:extLst>
          </p:cNvPr>
          <p:cNvPicPr>
            <a:picLocks noChangeAspect="1"/>
          </p:cNvPicPr>
          <p:nvPr/>
        </p:nvPicPr>
        <p:blipFill>
          <a:blip r:embed="rId2">
            <a:lum/>
            <a:alphaModFix/>
          </a:blip>
          <a:srcRect/>
          <a:stretch>
            <a:fillRect/>
          </a:stretch>
        </p:blipFill>
        <p:spPr>
          <a:xfrm>
            <a:off x="6141060" y="4492224"/>
            <a:ext cx="578340" cy="518400"/>
          </a:xfrm>
          <a:prstGeom prst="rect">
            <a:avLst/>
          </a:prstGeom>
          <a:noFill/>
          <a:ln>
            <a:noFill/>
          </a:ln>
        </p:spPr>
      </p:pic>
      <p:pic>
        <p:nvPicPr>
          <p:cNvPr id="23" name="Picture 22">
            <a:extLst>
              <a:ext uri="{FF2B5EF4-FFF2-40B4-BE49-F238E27FC236}">
                <a16:creationId xmlns:a16="http://schemas.microsoft.com/office/drawing/2014/main" id="{41F647F3-D071-4CBA-B025-C50BD5ECEA68}"/>
              </a:ext>
            </a:extLst>
          </p:cNvPr>
          <p:cNvPicPr>
            <a:picLocks noChangeAspect="1"/>
          </p:cNvPicPr>
          <p:nvPr/>
        </p:nvPicPr>
        <p:blipFill>
          <a:blip r:embed="rId3">
            <a:lum/>
            <a:alphaModFix/>
          </a:blip>
          <a:srcRect/>
          <a:stretch>
            <a:fillRect/>
          </a:stretch>
        </p:blipFill>
        <p:spPr>
          <a:xfrm>
            <a:off x="9359028" y="4649040"/>
            <a:ext cx="578016" cy="518400"/>
          </a:xfrm>
          <a:prstGeom prst="rect">
            <a:avLst/>
          </a:prstGeom>
          <a:noFill/>
          <a:ln>
            <a:noFill/>
          </a:ln>
        </p:spPr>
      </p:pic>
      <p:pic>
        <p:nvPicPr>
          <p:cNvPr id="24" name="Picture 23">
            <a:extLst>
              <a:ext uri="{FF2B5EF4-FFF2-40B4-BE49-F238E27FC236}">
                <a16:creationId xmlns:a16="http://schemas.microsoft.com/office/drawing/2014/main" id="{187BB3E6-9F6D-41D4-8C6A-710034023687}"/>
              </a:ext>
            </a:extLst>
          </p:cNvPr>
          <p:cNvPicPr>
            <a:picLocks noChangeAspect="1"/>
          </p:cNvPicPr>
          <p:nvPr/>
        </p:nvPicPr>
        <p:blipFill>
          <a:blip r:embed="rId4">
            <a:lum/>
            <a:alphaModFix/>
          </a:blip>
          <a:srcRect/>
          <a:stretch>
            <a:fillRect/>
          </a:stretch>
        </p:blipFill>
        <p:spPr>
          <a:xfrm>
            <a:off x="2433852" y="5465843"/>
            <a:ext cx="578016" cy="518400"/>
          </a:xfrm>
          <a:prstGeom prst="rect">
            <a:avLst/>
          </a:prstGeom>
          <a:noFill/>
          <a:ln>
            <a:noFill/>
          </a:ln>
        </p:spPr>
      </p:pic>
      <p:pic>
        <p:nvPicPr>
          <p:cNvPr id="25" name="Picture 24">
            <a:extLst>
              <a:ext uri="{FF2B5EF4-FFF2-40B4-BE49-F238E27FC236}">
                <a16:creationId xmlns:a16="http://schemas.microsoft.com/office/drawing/2014/main" id="{92CA0C40-4D03-4262-B1C6-A3312D8B813D}"/>
              </a:ext>
            </a:extLst>
          </p:cNvPr>
          <p:cNvPicPr>
            <a:picLocks noChangeAspect="1"/>
          </p:cNvPicPr>
          <p:nvPr/>
        </p:nvPicPr>
        <p:blipFill>
          <a:blip r:embed="rId5">
            <a:lum/>
            <a:alphaModFix/>
          </a:blip>
          <a:srcRect/>
          <a:stretch>
            <a:fillRect/>
          </a:stretch>
        </p:blipFill>
        <p:spPr>
          <a:xfrm>
            <a:off x="3011544" y="5146704"/>
            <a:ext cx="578340" cy="518400"/>
          </a:xfrm>
          <a:prstGeom prst="rect">
            <a:avLst/>
          </a:prstGeom>
          <a:noFill/>
          <a:ln>
            <a:noFill/>
          </a:ln>
        </p:spPr>
      </p:pic>
      <p:pic>
        <p:nvPicPr>
          <p:cNvPr id="26" name="Picture 25">
            <a:extLst>
              <a:ext uri="{FF2B5EF4-FFF2-40B4-BE49-F238E27FC236}">
                <a16:creationId xmlns:a16="http://schemas.microsoft.com/office/drawing/2014/main" id="{9125B3B9-424E-4027-AB32-1493073D2630}"/>
              </a:ext>
            </a:extLst>
          </p:cNvPr>
          <p:cNvPicPr>
            <a:picLocks noChangeAspect="1"/>
          </p:cNvPicPr>
          <p:nvPr/>
        </p:nvPicPr>
        <p:blipFill>
          <a:blip r:embed="rId6">
            <a:lum/>
            <a:alphaModFix/>
          </a:blip>
          <a:srcRect/>
          <a:stretch>
            <a:fillRect/>
          </a:stretch>
        </p:blipFill>
        <p:spPr>
          <a:xfrm>
            <a:off x="6719724" y="4865796"/>
            <a:ext cx="578016" cy="518400"/>
          </a:xfrm>
          <a:prstGeom prst="rect">
            <a:avLst/>
          </a:prstGeom>
          <a:noFill/>
          <a:ln>
            <a:noFill/>
          </a:ln>
        </p:spPr>
      </p:pic>
      <p:pic>
        <p:nvPicPr>
          <p:cNvPr id="27" name="Picture 26">
            <a:extLst>
              <a:ext uri="{FF2B5EF4-FFF2-40B4-BE49-F238E27FC236}">
                <a16:creationId xmlns:a16="http://schemas.microsoft.com/office/drawing/2014/main" id="{D5DF067A-2E05-4C37-9542-3F9A1E9A6D78}"/>
              </a:ext>
            </a:extLst>
          </p:cNvPr>
          <p:cNvPicPr>
            <a:picLocks noChangeAspect="1"/>
          </p:cNvPicPr>
          <p:nvPr/>
        </p:nvPicPr>
        <p:blipFill>
          <a:blip r:embed="rId3">
            <a:lum/>
            <a:alphaModFix/>
          </a:blip>
          <a:srcRect/>
          <a:stretch>
            <a:fillRect/>
          </a:stretch>
        </p:blipFill>
        <p:spPr>
          <a:xfrm>
            <a:off x="5475564" y="4947444"/>
            <a:ext cx="578016" cy="518400"/>
          </a:xfrm>
          <a:prstGeom prst="rect">
            <a:avLst/>
          </a:prstGeom>
          <a:noFill/>
          <a:ln>
            <a:noFill/>
          </a:ln>
        </p:spPr>
      </p:pic>
      <p:pic>
        <p:nvPicPr>
          <p:cNvPr id="28" name="Picture 27">
            <a:extLst>
              <a:ext uri="{FF2B5EF4-FFF2-40B4-BE49-F238E27FC236}">
                <a16:creationId xmlns:a16="http://schemas.microsoft.com/office/drawing/2014/main" id="{17D4412E-8D95-4E49-BF90-80E6945B0443}"/>
              </a:ext>
            </a:extLst>
          </p:cNvPr>
          <p:cNvPicPr>
            <a:picLocks noChangeAspect="1"/>
          </p:cNvPicPr>
          <p:nvPr/>
        </p:nvPicPr>
        <p:blipFill>
          <a:blip r:embed="rId5">
            <a:lum/>
            <a:alphaModFix/>
          </a:blip>
          <a:srcRect/>
          <a:stretch>
            <a:fillRect/>
          </a:stretch>
        </p:blipFill>
        <p:spPr>
          <a:xfrm>
            <a:off x="6124535" y="5149296"/>
            <a:ext cx="578340" cy="518400"/>
          </a:xfrm>
          <a:prstGeom prst="rect">
            <a:avLst/>
          </a:prstGeom>
          <a:noFill/>
          <a:ln>
            <a:noFill/>
          </a:ln>
        </p:spPr>
      </p:pic>
      <p:pic>
        <p:nvPicPr>
          <p:cNvPr id="29" name="Picture 28">
            <a:extLst>
              <a:ext uri="{FF2B5EF4-FFF2-40B4-BE49-F238E27FC236}">
                <a16:creationId xmlns:a16="http://schemas.microsoft.com/office/drawing/2014/main" id="{504C7C99-F5DB-487F-A3B9-D0C2A12AC3A2}"/>
              </a:ext>
            </a:extLst>
          </p:cNvPr>
          <p:cNvPicPr>
            <a:picLocks noChangeAspect="1"/>
          </p:cNvPicPr>
          <p:nvPr/>
        </p:nvPicPr>
        <p:blipFill>
          <a:blip r:embed="rId2">
            <a:lum/>
            <a:alphaModFix/>
          </a:blip>
          <a:srcRect/>
          <a:stretch>
            <a:fillRect/>
          </a:stretch>
        </p:blipFill>
        <p:spPr>
          <a:xfrm>
            <a:off x="2058984" y="4848300"/>
            <a:ext cx="578340" cy="518400"/>
          </a:xfrm>
          <a:prstGeom prst="rect">
            <a:avLst/>
          </a:prstGeom>
          <a:noFill/>
          <a:ln>
            <a:noFill/>
          </a:ln>
        </p:spPr>
      </p:pic>
      <p:pic>
        <p:nvPicPr>
          <p:cNvPr id="30" name="Picture 29">
            <a:extLst>
              <a:ext uri="{FF2B5EF4-FFF2-40B4-BE49-F238E27FC236}">
                <a16:creationId xmlns:a16="http://schemas.microsoft.com/office/drawing/2014/main" id="{7DFBC23E-6B61-47CE-9C65-14C9EFD84640}"/>
              </a:ext>
            </a:extLst>
          </p:cNvPr>
          <p:cNvPicPr>
            <a:picLocks noChangeAspect="1"/>
          </p:cNvPicPr>
          <p:nvPr/>
        </p:nvPicPr>
        <p:blipFill>
          <a:blip r:embed="rId5">
            <a:lum/>
            <a:alphaModFix/>
          </a:blip>
          <a:srcRect/>
          <a:stretch>
            <a:fillRect/>
          </a:stretch>
        </p:blipFill>
        <p:spPr>
          <a:xfrm>
            <a:off x="2724804" y="4669775"/>
            <a:ext cx="578016" cy="518400"/>
          </a:xfrm>
          <a:prstGeom prst="rect">
            <a:avLst/>
          </a:prstGeom>
          <a:noFill/>
          <a:ln>
            <a:noFill/>
          </a:ln>
        </p:spPr>
      </p:pic>
      <p:sp>
        <p:nvSpPr>
          <p:cNvPr id="31" name="Straight Connector 30">
            <a:extLst>
              <a:ext uri="{FF2B5EF4-FFF2-40B4-BE49-F238E27FC236}">
                <a16:creationId xmlns:a16="http://schemas.microsoft.com/office/drawing/2014/main" id="{11A0844B-C3C5-46FD-8579-2CB138042702}"/>
              </a:ext>
            </a:extLst>
          </p:cNvPr>
          <p:cNvSpPr/>
          <p:nvPr/>
        </p:nvSpPr>
        <p:spPr>
          <a:xfrm>
            <a:off x="5609700" y="5665105"/>
            <a:ext cx="2017548" cy="1145987"/>
          </a:xfrm>
          <a:prstGeom prst="line">
            <a:avLst/>
          </a:prstGeom>
          <a:noFill/>
          <a:ln w="0">
            <a:solidFill>
              <a:srgbClr val="000000"/>
            </a:solidFill>
            <a:prstDash val="solid"/>
            <a:tailEnd type="arrow"/>
          </a:ln>
        </p:spPr>
        <p:txBody>
          <a:bodyPr vert="horz" wrap="none" lIns="81000" tIns="40500" rIns="81000" bIns="40500" anchor="ctr" anchorCtr="0" compatLnSpc="0"/>
          <a:lstStyle/>
          <a:p>
            <a:pPr marL="0" marR="0" lvl="0" indent="0" algn="l" defTabSz="82296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32" name="Straight Connector 31">
            <a:extLst>
              <a:ext uri="{FF2B5EF4-FFF2-40B4-BE49-F238E27FC236}">
                <a16:creationId xmlns:a16="http://schemas.microsoft.com/office/drawing/2014/main" id="{4C28FB46-514E-49A2-B19D-787AF6D2281A}"/>
              </a:ext>
            </a:extLst>
          </p:cNvPr>
          <p:cNvSpPr/>
          <p:nvPr/>
        </p:nvSpPr>
        <p:spPr>
          <a:xfrm>
            <a:off x="7051824" y="5565636"/>
            <a:ext cx="749736" cy="1127844"/>
          </a:xfrm>
          <a:prstGeom prst="line">
            <a:avLst/>
          </a:prstGeom>
          <a:noFill/>
          <a:ln w="0">
            <a:solidFill>
              <a:srgbClr val="000000"/>
            </a:solidFill>
            <a:prstDash val="solid"/>
            <a:tailEnd type="arrow"/>
          </a:ln>
        </p:spPr>
        <p:txBody>
          <a:bodyPr vert="horz" wrap="none" lIns="81000" tIns="40500" rIns="81000" bIns="40500" anchor="ctr" anchorCtr="0" compatLnSpc="0"/>
          <a:lstStyle/>
          <a:p>
            <a:pPr marL="0" marR="0" lvl="0" indent="0" algn="l" defTabSz="82296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33" name="Straight Connector 32">
            <a:extLst>
              <a:ext uri="{FF2B5EF4-FFF2-40B4-BE49-F238E27FC236}">
                <a16:creationId xmlns:a16="http://schemas.microsoft.com/office/drawing/2014/main" id="{94B105D3-08B5-407E-AB74-F4E1FEEEE653}"/>
              </a:ext>
            </a:extLst>
          </p:cNvPr>
          <p:cNvSpPr/>
          <p:nvPr/>
        </p:nvSpPr>
        <p:spPr>
          <a:xfrm flipH="1">
            <a:off x="7976520" y="5366700"/>
            <a:ext cx="1183896" cy="1248373"/>
          </a:xfrm>
          <a:prstGeom prst="line">
            <a:avLst/>
          </a:prstGeom>
          <a:noFill/>
          <a:ln w="0">
            <a:solidFill>
              <a:srgbClr val="000000"/>
            </a:solidFill>
            <a:prstDash val="solid"/>
            <a:tailEnd type="arrow"/>
          </a:ln>
        </p:spPr>
        <p:txBody>
          <a:bodyPr vert="horz" wrap="none" lIns="81000" tIns="40500" rIns="81000" bIns="40500" anchor="ctr" anchorCtr="0" compatLnSpc="0"/>
          <a:lstStyle/>
          <a:p>
            <a:pPr marL="0" marR="0" lvl="0" indent="0" algn="l" defTabSz="82296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Tree>
    <p:extLst>
      <p:ext uri="{BB962C8B-B14F-4D97-AF65-F5344CB8AC3E}">
        <p14:creationId xmlns:p14="http://schemas.microsoft.com/office/powerpoint/2010/main" val="236305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1CA745-FAD7-4031-88FB-A1FE4F22505E}"/>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CE503BB7-060E-48DB-860C-9BACBBF822E8}"/>
              </a:ext>
            </a:extLst>
          </p:cNvPr>
          <p:cNvSpPr>
            <a:spLocks noGrp="1"/>
          </p:cNvSpPr>
          <p:nvPr>
            <p:ph type="title"/>
          </p:nvPr>
        </p:nvSpPr>
        <p:spPr/>
        <p:txBody>
          <a:bodyPr/>
          <a:lstStyle/>
          <a:p>
            <a:r>
              <a:rPr lang="en-US" dirty="0"/>
              <a:t>Decentralized Governance</a:t>
            </a:r>
            <a:endParaRPr lang="en-IN" dirty="0"/>
          </a:p>
        </p:txBody>
      </p:sp>
      <p:sp>
        <p:nvSpPr>
          <p:cNvPr id="63" name="Content Placeholder 3">
            <a:extLst>
              <a:ext uri="{FF2B5EF4-FFF2-40B4-BE49-F238E27FC236}">
                <a16:creationId xmlns:a16="http://schemas.microsoft.com/office/drawing/2014/main" id="{387D81C1-CBF5-44C8-B457-7C17A39BB8B6}"/>
              </a:ext>
            </a:extLst>
          </p:cNvPr>
          <p:cNvSpPr>
            <a:spLocks noGrp="1"/>
          </p:cNvSpPr>
          <p:nvPr>
            <p:ph idx="1"/>
          </p:nvPr>
        </p:nvSpPr>
        <p:spPr>
          <a:xfrm>
            <a:off x="454858" y="1797044"/>
            <a:ext cx="6723182" cy="4695196"/>
          </a:xfrm>
        </p:spPr>
        <p:txBody>
          <a:bodyPr/>
          <a:lstStyle/>
          <a:p>
            <a:pPr marL="342900" indent="-342900">
              <a:buFont typeface="Arial" panose="020B0604020202020204" pitchFamily="34" charset="0"/>
              <a:buChar char="•"/>
            </a:pPr>
            <a:r>
              <a:rPr lang="en-US" sz="2400" dirty="0"/>
              <a:t>Use the right tool (language, framework) for the job</a:t>
            </a:r>
          </a:p>
          <a:p>
            <a:pPr marL="342900" indent="-342900">
              <a:buFont typeface="Arial" panose="020B0604020202020204" pitchFamily="34" charset="0"/>
              <a:buChar char="•"/>
            </a:pPr>
            <a:r>
              <a:rPr lang="en-US" sz="2400" dirty="0"/>
              <a:t>Services evolve at different speeds and are deployed and managed according to different needs</a:t>
            </a:r>
          </a:p>
          <a:p>
            <a:pPr marL="342900" indent="-342900">
              <a:buFont typeface="Arial" panose="020B0604020202020204" pitchFamily="34" charset="0"/>
              <a:buChar char="•"/>
            </a:pPr>
            <a:r>
              <a:rPr lang="en-US" sz="2400" dirty="0"/>
              <a:t>Make services be “Tolerant Readers”</a:t>
            </a:r>
          </a:p>
          <a:p>
            <a:pPr marL="342900" indent="-342900">
              <a:buFont typeface="Arial" panose="020B0604020202020204" pitchFamily="34" charset="0"/>
              <a:buChar char="•"/>
            </a:pPr>
            <a:r>
              <a:rPr lang="en-US" sz="2400" dirty="0"/>
              <a:t>Consumer-Driven Contracts</a:t>
            </a:r>
          </a:p>
          <a:p>
            <a:pPr marL="342900" indent="-342900">
              <a:buFont typeface="Arial" panose="020B0604020202020204" pitchFamily="34" charset="0"/>
              <a:buChar char="•"/>
            </a:pPr>
            <a:r>
              <a:rPr lang="en-US" sz="2400" dirty="0"/>
              <a:t>Antithesis of ESB (Enterprise Service Bus)</a:t>
            </a:r>
          </a:p>
          <a:p>
            <a:pPr marL="571500" lvl="1" indent="-342900">
              <a:buFont typeface="Courier New" panose="02070309020205020404" pitchFamily="49" charset="0"/>
              <a:buChar char="o"/>
            </a:pPr>
            <a:r>
              <a:rPr lang="en-US" sz="2400" dirty="0"/>
              <a:t>Services are not </a:t>
            </a:r>
            <a:r>
              <a:rPr lang="en-US" sz="2400" i="1" dirty="0"/>
              <a:t>Orchestrated</a:t>
            </a:r>
            <a:r>
              <a:rPr lang="en-US" sz="2400" dirty="0"/>
              <a:t>, but </a:t>
            </a:r>
            <a:r>
              <a:rPr lang="en-US" sz="2400" i="1" dirty="0"/>
              <a:t>Choreographed</a:t>
            </a:r>
          </a:p>
        </p:txBody>
      </p:sp>
      <p:pic>
        <p:nvPicPr>
          <p:cNvPr id="34" name="Picture 33">
            <a:extLst>
              <a:ext uri="{FF2B5EF4-FFF2-40B4-BE49-F238E27FC236}">
                <a16:creationId xmlns:a16="http://schemas.microsoft.com/office/drawing/2014/main" id="{FD054659-FE0C-458B-BCE5-DABD4FA74C32}"/>
              </a:ext>
            </a:extLst>
          </p:cNvPr>
          <p:cNvPicPr>
            <a:picLocks noChangeAspect="1"/>
          </p:cNvPicPr>
          <p:nvPr/>
        </p:nvPicPr>
        <p:blipFill>
          <a:blip r:embed="rId2">
            <a:lum/>
            <a:alphaModFix/>
          </a:blip>
          <a:srcRect/>
          <a:stretch>
            <a:fillRect/>
          </a:stretch>
        </p:blipFill>
        <p:spPr>
          <a:xfrm>
            <a:off x="8275320" y="1701017"/>
            <a:ext cx="4993956" cy="2834407"/>
          </a:xfrm>
          <a:prstGeom prst="rect">
            <a:avLst/>
          </a:prstGeom>
          <a:noFill/>
          <a:ln>
            <a:noFill/>
          </a:ln>
        </p:spPr>
      </p:pic>
      <p:pic>
        <p:nvPicPr>
          <p:cNvPr id="35" name="Picture 34">
            <a:extLst>
              <a:ext uri="{FF2B5EF4-FFF2-40B4-BE49-F238E27FC236}">
                <a16:creationId xmlns:a16="http://schemas.microsoft.com/office/drawing/2014/main" id="{B694590A-1F88-4C6D-9912-26DAA5079E02}"/>
              </a:ext>
            </a:extLst>
          </p:cNvPr>
          <p:cNvPicPr>
            <a:picLocks noChangeAspect="1"/>
          </p:cNvPicPr>
          <p:nvPr/>
        </p:nvPicPr>
        <p:blipFill>
          <a:blip r:embed="rId3">
            <a:lum/>
            <a:alphaModFix/>
          </a:blip>
          <a:srcRect/>
          <a:stretch>
            <a:fillRect/>
          </a:stretch>
        </p:blipFill>
        <p:spPr>
          <a:xfrm>
            <a:off x="8275320" y="4892273"/>
            <a:ext cx="4995164" cy="2834407"/>
          </a:xfrm>
          <a:prstGeom prst="rect">
            <a:avLst/>
          </a:prstGeom>
          <a:noFill/>
          <a:ln>
            <a:noFill/>
          </a:ln>
        </p:spPr>
      </p:pic>
    </p:spTree>
    <p:extLst>
      <p:ext uri="{BB962C8B-B14F-4D97-AF65-F5344CB8AC3E}">
        <p14:creationId xmlns:p14="http://schemas.microsoft.com/office/powerpoint/2010/main" val="53027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1CA745-FAD7-4031-88FB-A1FE4F22505E}"/>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CE503BB7-060E-48DB-860C-9BACBBF822E8}"/>
              </a:ext>
            </a:extLst>
          </p:cNvPr>
          <p:cNvSpPr>
            <a:spLocks noGrp="1"/>
          </p:cNvSpPr>
          <p:nvPr>
            <p:ph type="title"/>
          </p:nvPr>
        </p:nvSpPr>
        <p:spPr/>
        <p:txBody>
          <a:bodyPr/>
          <a:lstStyle/>
          <a:p>
            <a:r>
              <a:rPr lang="en-US" dirty="0"/>
              <a:t>Polyglot Persistence</a:t>
            </a:r>
            <a:endParaRPr lang="en-IN" dirty="0"/>
          </a:p>
        </p:txBody>
      </p:sp>
      <p:sp>
        <p:nvSpPr>
          <p:cNvPr id="63" name="Content Placeholder 3">
            <a:extLst>
              <a:ext uri="{FF2B5EF4-FFF2-40B4-BE49-F238E27FC236}">
                <a16:creationId xmlns:a16="http://schemas.microsoft.com/office/drawing/2014/main" id="{387D81C1-CBF5-44C8-B457-7C17A39BB8B6}"/>
              </a:ext>
            </a:extLst>
          </p:cNvPr>
          <p:cNvSpPr>
            <a:spLocks noGrp="1"/>
          </p:cNvSpPr>
          <p:nvPr>
            <p:ph idx="1"/>
          </p:nvPr>
        </p:nvSpPr>
        <p:spPr>
          <a:xfrm>
            <a:off x="454858" y="1797044"/>
            <a:ext cx="13716000" cy="2592076"/>
          </a:xfrm>
        </p:spPr>
        <p:txBody>
          <a:bodyPr/>
          <a:lstStyle/>
          <a:p>
            <a:pPr marL="342900" indent="-342900">
              <a:buFont typeface="Arial" panose="020B0604020202020204" pitchFamily="34" charset="0"/>
              <a:buChar char="•"/>
            </a:pPr>
            <a:r>
              <a:rPr lang="en-US" sz="2400" dirty="0"/>
              <a:t>Freedom to use the best technology for the job:</a:t>
            </a:r>
          </a:p>
          <a:p>
            <a:pPr marL="571500" lvl="1" indent="-342900">
              <a:buFont typeface="Courier New" panose="02070309020205020404" pitchFamily="49" charset="0"/>
              <a:buChar char="o"/>
            </a:pPr>
            <a:r>
              <a:rPr lang="en-US" sz="2400" dirty="0"/>
              <a:t>Don't assume single RDBMS is always best</a:t>
            </a:r>
          </a:p>
          <a:p>
            <a:pPr marL="571500" lvl="1" indent="-342900">
              <a:buFont typeface="Courier New" panose="02070309020205020404" pitchFamily="49" charset="0"/>
              <a:buChar char="o"/>
            </a:pPr>
            <a:r>
              <a:rPr lang="en-US" sz="2400" dirty="0"/>
              <a:t>Very controversial!  Many DBAs will not like this!</a:t>
            </a:r>
          </a:p>
          <a:p>
            <a:pPr marL="342900" indent="-342900">
              <a:buFont typeface="Arial" panose="020B0604020202020204" pitchFamily="34" charset="0"/>
              <a:buChar char="•"/>
            </a:pPr>
            <a:r>
              <a:rPr lang="en-US" sz="2400" dirty="0"/>
              <a:t>No pan-enterprise data model</a:t>
            </a:r>
          </a:p>
          <a:p>
            <a:pPr marL="342900" indent="-342900">
              <a:buFont typeface="Arial" panose="020B0604020202020204" pitchFamily="34" charset="0"/>
              <a:buChar char="•"/>
            </a:pPr>
            <a:r>
              <a:rPr lang="en-US" sz="2400" dirty="0"/>
              <a:t>No transactions</a:t>
            </a:r>
          </a:p>
        </p:txBody>
      </p:sp>
      <p:sp>
        <p:nvSpPr>
          <p:cNvPr id="7" name="TextBox 6">
            <a:extLst>
              <a:ext uri="{FF2B5EF4-FFF2-40B4-BE49-F238E27FC236}">
                <a16:creationId xmlns:a16="http://schemas.microsoft.com/office/drawing/2014/main" id="{8A045ECC-C2A1-4C3E-B76F-628DBF4CC2D9}"/>
              </a:ext>
            </a:extLst>
          </p:cNvPr>
          <p:cNvSpPr txBox="1"/>
          <p:nvPr/>
        </p:nvSpPr>
        <p:spPr>
          <a:xfrm>
            <a:off x="5278536" y="4700808"/>
            <a:ext cx="595944"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Cart</a:t>
            </a:r>
          </a:p>
        </p:txBody>
      </p:sp>
      <p:sp>
        <p:nvSpPr>
          <p:cNvPr id="8" name="TextBox 7">
            <a:extLst>
              <a:ext uri="{FF2B5EF4-FFF2-40B4-BE49-F238E27FC236}">
                <a16:creationId xmlns:a16="http://schemas.microsoft.com/office/drawing/2014/main" id="{AE8AA8DA-CABD-4361-8854-5533DDD264D4}"/>
              </a:ext>
            </a:extLst>
          </p:cNvPr>
          <p:cNvSpPr txBox="1"/>
          <p:nvPr/>
        </p:nvSpPr>
        <p:spPr>
          <a:xfrm>
            <a:off x="3737267" y="4911732"/>
            <a:ext cx="1025678"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Reviews</a:t>
            </a:r>
          </a:p>
        </p:txBody>
      </p:sp>
      <p:sp>
        <p:nvSpPr>
          <p:cNvPr id="9" name="TextBox 8">
            <a:extLst>
              <a:ext uri="{FF2B5EF4-FFF2-40B4-BE49-F238E27FC236}">
                <a16:creationId xmlns:a16="http://schemas.microsoft.com/office/drawing/2014/main" id="{6CB85F7F-BEBD-477A-948B-CDF6AA9E8F22}"/>
              </a:ext>
            </a:extLst>
          </p:cNvPr>
          <p:cNvSpPr txBox="1"/>
          <p:nvPr/>
        </p:nvSpPr>
        <p:spPr>
          <a:xfrm>
            <a:off x="7529688" y="4812588"/>
            <a:ext cx="1168601"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Inventory</a:t>
            </a:r>
          </a:p>
        </p:txBody>
      </p:sp>
      <p:sp>
        <p:nvSpPr>
          <p:cNvPr id="10" name="TextBox 9">
            <a:extLst>
              <a:ext uri="{FF2B5EF4-FFF2-40B4-BE49-F238E27FC236}">
                <a16:creationId xmlns:a16="http://schemas.microsoft.com/office/drawing/2014/main" id="{2EBF4C67-D819-46A5-A929-387B512A8EC0}"/>
              </a:ext>
            </a:extLst>
          </p:cNvPr>
          <p:cNvSpPr txBox="1"/>
          <p:nvPr/>
        </p:nvSpPr>
        <p:spPr>
          <a:xfrm>
            <a:off x="6137136" y="5322564"/>
            <a:ext cx="1173730"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Customer</a:t>
            </a:r>
          </a:p>
        </p:txBody>
      </p:sp>
      <p:sp>
        <p:nvSpPr>
          <p:cNvPr id="11" name="TextBox 10">
            <a:extLst>
              <a:ext uri="{FF2B5EF4-FFF2-40B4-BE49-F238E27FC236}">
                <a16:creationId xmlns:a16="http://schemas.microsoft.com/office/drawing/2014/main" id="{A37790BB-7E4E-406C-B76B-3A6A2971DA18}"/>
              </a:ext>
            </a:extLst>
          </p:cNvPr>
          <p:cNvSpPr txBox="1"/>
          <p:nvPr/>
        </p:nvSpPr>
        <p:spPr>
          <a:xfrm>
            <a:off x="9401760" y="4661928"/>
            <a:ext cx="1082295"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Payment</a:t>
            </a:r>
          </a:p>
        </p:txBody>
      </p:sp>
      <p:sp>
        <p:nvSpPr>
          <p:cNvPr id="12" name="TextBox 11">
            <a:extLst>
              <a:ext uri="{FF2B5EF4-FFF2-40B4-BE49-F238E27FC236}">
                <a16:creationId xmlns:a16="http://schemas.microsoft.com/office/drawing/2014/main" id="{AEAC6650-937A-448D-BB8F-17DCB2571D85}"/>
              </a:ext>
            </a:extLst>
          </p:cNvPr>
          <p:cNvSpPr txBox="1"/>
          <p:nvPr/>
        </p:nvSpPr>
        <p:spPr>
          <a:xfrm>
            <a:off x="2329164" y="4453272"/>
            <a:ext cx="879612"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Search</a:t>
            </a:r>
          </a:p>
        </p:txBody>
      </p:sp>
      <p:sp>
        <p:nvSpPr>
          <p:cNvPr id="13" name="TextBox 12">
            <a:extLst>
              <a:ext uri="{FF2B5EF4-FFF2-40B4-BE49-F238E27FC236}">
                <a16:creationId xmlns:a16="http://schemas.microsoft.com/office/drawing/2014/main" id="{53799B2F-E3EC-4EF3-9662-98EE9F76ADDD}"/>
              </a:ext>
            </a:extLst>
          </p:cNvPr>
          <p:cNvSpPr txBox="1"/>
          <p:nvPr/>
        </p:nvSpPr>
        <p:spPr>
          <a:xfrm>
            <a:off x="8610228" y="5660496"/>
            <a:ext cx="757014"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Order</a:t>
            </a:r>
          </a:p>
        </p:txBody>
      </p:sp>
      <p:sp>
        <p:nvSpPr>
          <p:cNvPr id="14" name="TextBox 13">
            <a:extLst>
              <a:ext uri="{FF2B5EF4-FFF2-40B4-BE49-F238E27FC236}">
                <a16:creationId xmlns:a16="http://schemas.microsoft.com/office/drawing/2014/main" id="{7E9076F1-A781-444D-A3B1-B20716F88261}"/>
              </a:ext>
            </a:extLst>
          </p:cNvPr>
          <p:cNvSpPr txBox="1"/>
          <p:nvPr/>
        </p:nvSpPr>
        <p:spPr>
          <a:xfrm>
            <a:off x="10843884" y="5011848"/>
            <a:ext cx="968802" cy="381873"/>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marL="0" marR="0" lvl="0" indent="0" algn="l"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Contact</a:t>
            </a:r>
          </a:p>
        </p:txBody>
      </p:sp>
      <p:pic>
        <p:nvPicPr>
          <p:cNvPr id="15" name="Picture 14">
            <a:extLst>
              <a:ext uri="{FF2B5EF4-FFF2-40B4-BE49-F238E27FC236}">
                <a16:creationId xmlns:a16="http://schemas.microsoft.com/office/drawing/2014/main" id="{D8AE7BE3-73CD-43E8-9701-BE44C44CED01}"/>
              </a:ext>
            </a:extLst>
          </p:cNvPr>
          <p:cNvPicPr>
            <a:picLocks noChangeAspect="1"/>
          </p:cNvPicPr>
          <p:nvPr/>
        </p:nvPicPr>
        <p:blipFill>
          <a:blip r:embed="rId2">
            <a:lum/>
            <a:alphaModFix/>
          </a:blip>
          <a:srcRect/>
          <a:stretch>
            <a:fillRect/>
          </a:stretch>
        </p:blipFill>
        <p:spPr>
          <a:xfrm>
            <a:off x="3023173" y="6278040"/>
            <a:ext cx="2314655" cy="606852"/>
          </a:xfrm>
          <a:prstGeom prst="rect">
            <a:avLst/>
          </a:prstGeom>
          <a:noFill/>
          <a:ln>
            <a:noFill/>
          </a:ln>
        </p:spPr>
      </p:pic>
      <p:pic>
        <p:nvPicPr>
          <p:cNvPr id="16" name="Picture 15">
            <a:extLst>
              <a:ext uri="{FF2B5EF4-FFF2-40B4-BE49-F238E27FC236}">
                <a16:creationId xmlns:a16="http://schemas.microsoft.com/office/drawing/2014/main" id="{FE5DE179-828E-4E15-8282-2FD8F66E71E6}"/>
              </a:ext>
            </a:extLst>
          </p:cNvPr>
          <p:cNvPicPr>
            <a:picLocks noChangeAspect="1"/>
          </p:cNvPicPr>
          <p:nvPr/>
        </p:nvPicPr>
        <p:blipFill>
          <a:blip r:embed="rId2">
            <a:lum/>
            <a:alphaModFix/>
          </a:blip>
          <a:srcRect/>
          <a:stretch>
            <a:fillRect/>
          </a:stretch>
        </p:blipFill>
        <p:spPr>
          <a:xfrm>
            <a:off x="10121040" y="6088500"/>
            <a:ext cx="2314655" cy="606852"/>
          </a:xfrm>
          <a:prstGeom prst="rect">
            <a:avLst/>
          </a:prstGeom>
          <a:noFill/>
          <a:ln>
            <a:noFill/>
          </a:ln>
        </p:spPr>
      </p:pic>
      <p:sp>
        <p:nvSpPr>
          <p:cNvPr id="17" name="Freeform: Shape 16">
            <a:extLst>
              <a:ext uri="{FF2B5EF4-FFF2-40B4-BE49-F238E27FC236}">
                <a16:creationId xmlns:a16="http://schemas.microsoft.com/office/drawing/2014/main" id="{C1B70D91-BB0E-4154-9E6B-93DE08442656}"/>
              </a:ext>
            </a:extLst>
          </p:cNvPr>
          <p:cNvSpPr/>
          <p:nvPr/>
        </p:nvSpPr>
        <p:spPr>
          <a:xfrm>
            <a:off x="6449472" y="6586488"/>
            <a:ext cx="953856" cy="715392"/>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CFE7F5"/>
          </a:solidFill>
          <a:ln w="36720">
            <a:solidFill>
              <a:srgbClr val="1C1C1C"/>
            </a:solidFill>
            <a:prstDash val="solid"/>
          </a:ln>
        </p:spPr>
        <p:txBody>
          <a:bodyPr vert="horz" wrap="none" lIns="97200" tIns="56700" rIns="97200" bIns="56700" anchor="ctr" anchorCtr="0" compatLnSpc="0">
            <a:noAutofit/>
          </a:bodyPr>
          <a:lstStyle/>
          <a:p>
            <a:pPr marL="0" marR="0" lvl="0" indent="0" algn="ctr" defTabSz="82296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rPr>
              <a:t>DB</a:t>
            </a:r>
          </a:p>
        </p:txBody>
      </p:sp>
      <p:sp>
        <p:nvSpPr>
          <p:cNvPr id="18" name="Freeform: Shape 17">
            <a:extLst>
              <a:ext uri="{FF2B5EF4-FFF2-40B4-BE49-F238E27FC236}">
                <a16:creationId xmlns:a16="http://schemas.microsoft.com/office/drawing/2014/main" id="{236DE76F-9618-4E21-86B9-BECECE79A11C}"/>
              </a:ext>
            </a:extLst>
          </p:cNvPr>
          <p:cNvSpPr/>
          <p:nvPr/>
        </p:nvSpPr>
        <p:spPr>
          <a:xfrm>
            <a:off x="6853176" y="5820553"/>
            <a:ext cx="0" cy="666143"/>
          </a:xfrm>
          <a:custGeom>
            <a:avLst/>
            <a:gdLst/>
            <a:ahLst/>
            <a:cxnLst>
              <a:cxn ang="3cd4">
                <a:pos x="hc" y="t"/>
              </a:cxn>
              <a:cxn ang="cd2">
                <a:pos x="l" y="vc"/>
              </a:cxn>
              <a:cxn ang="cd4">
                <a:pos x="hc" y="b"/>
              </a:cxn>
              <a:cxn ang="0">
                <a:pos x="r" y="vc"/>
              </a:cxn>
            </a:cxnLst>
            <a:rect l="l" t="t" r="r" b="b"/>
            <a:pathLst>
              <a:path h="2057" fill="none">
                <a:moveTo>
                  <a:pt x="0" y="0"/>
                </a:moveTo>
                <a:lnTo>
                  <a:pt x="0" y="2057"/>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marL="0" marR="0" lvl="0" indent="0" algn="l" defTabSz="82296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19" name="Freeform: Shape 18">
            <a:extLst>
              <a:ext uri="{FF2B5EF4-FFF2-40B4-BE49-F238E27FC236}">
                <a16:creationId xmlns:a16="http://schemas.microsoft.com/office/drawing/2014/main" id="{FC8D4A7F-189E-484A-9F0D-0798CCF76761}"/>
              </a:ext>
            </a:extLst>
          </p:cNvPr>
          <p:cNvSpPr/>
          <p:nvPr/>
        </p:nvSpPr>
        <p:spPr>
          <a:xfrm>
            <a:off x="9044064" y="6088823"/>
            <a:ext cx="0" cy="796068"/>
          </a:xfrm>
          <a:custGeom>
            <a:avLst/>
            <a:gdLst/>
            <a:ahLst/>
            <a:cxnLst>
              <a:cxn ang="3cd4">
                <a:pos x="hc" y="t"/>
              </a:cxn>
              <a:cxn ang="cd2">
                <a:pos x="l" y="vc"/>
              </a:cxn>
              <a:cxn ang="cd4">
                <a:pos x="hc" y="b"/>
              </a:cxn>
              <a:cxn ang="0">
                <a:pos x="r" y="vc"/>
              </a:cxn>
            </a:cxnLst>
            <a:rect l="l" t="t" r="r" b="b"/>
            <a:pathLst>
              <a:path h="2458" fill="none">
                <a:moveTo>
                  <a:pt x="0" y="0"/>
                </a:moveTo>
                <a:lnTo>
                  <a:pt x="0" y="2458"/>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marL="0" marR="0" lvl="0" indent="0" algn="l" defTabSz="82296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20" name="Freeform: Shape 19">
            <a:extLst>
              <a:ext uri="{FF2B5EF4-FFF2-40B4-BE49-F238E27FC236}">
                <a16:creationId xmlns:a16="http://schemas.microsoft.com/office/drawing/2014/main" id="{CEEC2E2B-29B9-4394-A301-5960AB30FCF4}"/>
              </a:ext>
            </a:extLst>
          </p:cNvPr>
          <p:cNvSpPr/>
          <p:nvPr/>
        </p:nvSpPr>
        <p:spPr>
          <a:xfrm>
            <a:off x="9956448" y="5240916"/>
            <a:ext cx="0" cy="1544184"/>
          </a:xfrm>
          <a:custGeom>
            <a:avLst/>
            <a:gdLst/>
            <a:ahLst/>
            <a:cxnLst>
              <a:cxn ang="3cd4">
                <a:pos x="hc" y="t"/>
              </a:cxn>
              <a:cxn ang="cd2">
                <a:pos x="l" y="vc"/>
              </a:cxn>
              <a:cxn ang="cd4">
                <a:pos x="hc" y="b"/>
              </a:cxn>
              <a:cxn ang="0">
                <a:pos x="r" y="vc"/>
              </a:cxn>
            </a:cxnLst>
            <a:rect l="l" t="t" r="r" b="b"/>
            <a:pathLst>
              <a:path h="4767" fill="none">
                <a:moveTo>
                  <a:pt x="0" y="0"/>
                </a:moveTo>
                <a:lnTo>
                  <a:pt x="0" y="4767"/>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marL="0" marR="0" lvl="0" indent="0" algn="l" defTabSz="82296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21" name="Freeform: Shape 20">
            <a:extLst>
              <a:ext uri="{FF2B5EF4-FFF2-40B4-BE49-F238E27FC236}">
                <a16:creationId xmlns:a16="http://schemas.microsoft.com/office/drawing/2014/main" id="{C0249A9F-D3BB-43A3-BEF7-87994388ADE2}"/>
              </a:ext>
            </a:extLst>
          </p:cNvPr>
          <p:cNvSpPr/>
          <p:nvPr/>
        </p:nvSpPr>
        <p:spPr>
          <a:xfrm>
            <a:off x="11488644" y="5352372"/>
            <a:ext cx="0" cy="895212"/>
          </a:xfrm>
          <a:custGeom>
            <a:avLst/>
            <a:gdLst/>
            <a:ahLst/>
            <a:cxnLst>
              <a:cxn ang="3cd4">
                <a:pos x="hc" y="t"/>
              </a:cxn>
              <a:cxn ang="cd2">
                <a:pos x="l" y="vc"/>
              </a:cxn>
              <a:cxn ang="cd4">
                <a:pos x="hc" y="b"/>
              </a:cxn>
              <a:cxn ang="0">
                <a:pos x="r" y="vc"/>
              </a:cxn>
            </a:cxnLst>
            <a:rect l="l" t="t" r="r" b="b"/>
            <a:pathLst>
              <a:path w="1" h="2764" fill="none">
                <a:moveTo>
                  <a:pt x="1" y="0"/>
                </a:moveTo>
                <a:lnTo>
                  <a:pt x="0" y="2764"/>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marL="0" marR="0" lvl="0" indent="0" algn="l" defTabSz="82296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22" name="Freeform: Shape 21">
            <a:extLst>
              <a:ext uri="{FF2B5EF4-FFF2-40B4-BE49-F238E27FC236}">
                <a16:creationId xmlns:a16="http://schemas.microsoft.com/office/drawing/2014/main" id="{1F055C9D-E4FA-4B27-AD01-997771749599}"/>
              </a:ext>
            </a:extLst>
          </p:cNvPr>
          <p:cNvSpPr/>
          <p:nvPr/>
        </p:nvSpPr>
        <p:spPr>
          <a:xfrm>
            <a:off x="5685156" y="5192640"/>
            <a:ext cx="0" cy="1691604"/>
          </a:xfrm>
          <a:custGeom>
            <a:avLst/>
            <a:gdLst/>
            <a:ahLst/>
            <a:cxnLst>
              <a:cxn ang="3cd4">
                <a:pos x="hc" y="t"/>
              </a:cxn>
              <a:cxn ang="cd2">
                <a:pos x="l" y="vc"/>
              </a:cxn>
              <a:cxn ang="cd4">
                <a:pos x="hc" y="b"/>
              </a:cxn>
              <a:cxn ang="0">
                <a:pos x="r" y="vc"/>
              </a:cxn>
            </a:cxnLst>
            <a:rect l="l" t="t" r="r" b="b"/>
            <a:pathLst>
              <a:path h="5222" fill="none">
                <a:moveTo>
                  <a:pt x="0" y="0"/>
                </a:moveTo>
                <a:lnTo>
                  <a:pt x="0" y="5222"/>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marL="0" marR="0" lvl="0" indent="0" algn="l" defTabSz="82296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23" name="Freeform: Shape 22">
            <a:extLst>
              <a:ext uri="{FF2B5EF4-FFF2-40B4-BE49-F238E27FC236}">
                <a16:creationId xmlns:a16="http://schemas.microsoft.com/office/drawing/2014/main" id="{A903EAD3-9732-4034-AFAE-78CC954D7BAB}"/>
              </a:ext>
            </a:extLst>
          </p:cNvPr>
          <p:cNvSpPr/>
          <p:nvPr/>
        </p:nvSpPr>
        <p:spPr>
          <a:xfrm>
            <a:off x="4380408" y="5391575"/>
            <a:ext cx="0" cy="1024812"/>
          </a:xfrm>
          <a:custGeom>
            <a:avLst/>
            <a:gdLst/>
            <a:ahLst/>
            <a:cxnLst>
              <a:cxn ang="3cd4">
                <a:pos x="hc" y="t"/>
              </a:cxn>
              <a:cxn ang="cd2">
                <a:pos x="l" y="vc"/>
              </a:cxn>
              <a:cxn ang="cd4">
                <a:pos x="hc" y="b"/>
              </a:cxn>
              <a:cxn ang="0">
                <a:pos x="r" y="vc"/>
              </a:cxn>
            </a:cxnLst>
            <a:rect l="l" t="t" r="r" b="b"/>
            <a:pathLst>
              <a:path h="3164" fill="none">
                <a:moveTo>
                  <a:pt x="0" y="0"/>
                </a:moveTo>
                <a:lnTo>
                  <a:pt x="0" y="3164"/>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marL="0" marR="0" lvl="0" indent="0" algn="l" defTabSz="82296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
        <p:nvSpPr>
          <p:cNvPr id="24" name="Freeform: Shape 23">
            <a:extLst>
              <a:ext uri="{FF2B5EF4-FFF2-40B4-BE49-F238E27FC236}">
                <a16:creationId xmlns:a16="http://schemas.microsoft.com/office/drawing/2014/main" id="{D59D347E-D760-4D9F-8CD0-BC1FC857608C}"/>
              </a:ext>
            </a:extLst>
          </p:cNvPr>
          <p:cNvSpPr/>
          <p:nvPr/>
        </p:nvSpPr>
        <p:spPr>
          <a:xfrm>
            <a:off x="2878991" y="4894236"/>
            <a:ext cx="0" cy="1874664"/>
          </a:xfrm>
          <a:custGeom>
            <a:avLst/>
            <a:gdLst/>
            <a:ahLst/>
            <a:cxnLst>
              <a:cxn ang="3cd4">
                <a:pos x="hc" y="t"/>
              </a:cxn>
              <a:cxn ang="cd2">
                <a:pos x="l" y="vc"/>
              </a:cxn>
              <a:cxn ang="cd4">
                <a:pos x="hc" y="b"/>
              </a:cxn>
              <a:cxn ang="0">
                <a:pos x="r" y="vc"/>
              </a:cxn>
            </a:cxnLst>
            <a:rect l="l" t="t" r="r" b="b"/>
            <a:pathLst>
              <a:path w="1" h="5787" fill="none">
                <a:moveTo>
                  <a:pt x="1" y="0"/>
                </a:moveTo>
                <a:lnTo>
                  <a:pt x="0" y="5787"/>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marL="0" marR="0" lvl="0" indent="0" algn="l" defTabSz="82296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pic>
        <p:nvPicPr>
          <p:cNvPr id="25" name="Picture 24">
            <a:extLst>
              <a:ext uri="{FF2B5EF4-FFF2-40B4-BE49-F238E27FC236}">
                <a16:creationId xmlns:a16="http://schemas.microsoft.com/office/drawing/2014/main" id="{AAF995E2-4C08-492A-B0CF-1997FDA947F8}"/>
              </a:ext>
            </a:extLst>
          </p:cNvPr>
          <p:cNvPicPr>
            <a:picLocks noChangeAspect="1"/>
          </p:cNvPicPr>
          <p:nvPr/>
        </p:nvPicPr>
        <p:blipFill>
          <a:blip r:embed="rId3">
            <a:lum/>
            <a:alphaModFix/>
          </a:blip>
          <a:srcRect/>
          <a:stretch>
            <a:fillRect/>
          </a:stretch>
        </p:blipFill>
        <p:spPr>
          <a:xfrm>
            <a:off x="2205721" y="6768577"/>
            <a:ext cx="1494935" cy="912383"/>
          </a:xfrm>
          <a:prstGeom prst="rect">
            <a:avLst/>
          </a:prstGeom>
          <a:noFill/>
          <a:ln>
            <a:noFill/>
          </a:ln>
        </p:spPr>
      </p:pic>
      <p:pic>
        <p:nvPicPr>
          <p:cNvPr id="26" name="Picture 25">
            <a:extLst>
              <a:ext uri="{FF2B5EF4-FFF2-40B4-BE49-F238E27FC236}">
                <a16:creationId xmlns:a16="http://schemas.microsoft.com/office/drawing/2014/main" id="{85E7571D-D390-492C-8BC6-7940BFFC925D}"/>
              </a:ext>
            </a:extLst>
          </p:cNvPr>
          <p:cNvPicPr>
            <a:picLocks noChangeAspect="1"/>
          </p:cNvPicPr>
          <p:nvPr/>
        </p:nvPicPr>
        <p:blipFill>
          <a:blip r:embed="rId4">
            <a:lum/>
            <a:alphaModFix/>
          </a:blip>
          <a:srcRect/>
          <a:stretch>
            <a:fillRect/>
          </a:stretch>
        </p:blipFill>
        <p:spPr>
          <a:xfrm>
            <a:off x="4948056" y="7061471"/>
            <a:ext cx="1133352" cy="321408"/>
          </a:xfrm>
          <a:prstGeom prst="rect">
            <a:avLst/>
          </a:prstGeom>
          <a:noFill/>
          <a:ln>
            <a:noFill/>
          </a:ln>
        </p:spPr>
      </p:pic>
      <p:pic>
        <p:nvPicPr>
          <p:cNvPr id="27" name="Picture 26">
            <a:extLst>
              <a:ext uri="{FF2B5EF4-FFF2-40B4-BE49-F238E27FC236}">
                <a16:creationId xmlns:a16="http://schemas.microsoft.com/office/drawing/2014/main" id="{865DBCCC-4058-4765-B31F-07EC8998FF0F}"/>
              </a:ext>
            </a:extLst>
          </p:cNvPr>
          <p:cNvPicPr>
            <a:picLocks noChangeAspect="1"/>
          </p:cNvPicPr>
          <p:nvPr/>
        </p:nvPicPr>
        <p:blipFill>
          <a:blip r:embed="rId5">
            <a:lum/>
            <a:alphaModFix/>
          </a:blip>
          <a:srcRect/>
          <a:stretch>
            <a:fillRect/>
          </a:stretch>
        </p:blipFill>
        <p:spPr>
          <a:xfrm>
            <a:off x="8014068" y="6984360"/>
            <a:ext cx="1205604" cy="414720"/>
          </a:xfrm>
          <a:prstGeom prst="rect">
            <a:avLst/>
          </a:prstGeom>
          <a:noFill/>
          <a:ln>
            <a:noFill/>
          </a:ln>
        </p:spPr>
      </p:pic>
      <p:pic>
        <p:nvPicPr>
          <p:cNvPr id="28" name="Picture 27">
            <a:extLst>
              <a:ext uri="{FF2B5EF4-FFF2-40B4-BE49-F238E27FC236}">
                <a16:creationId xmlns:a16="http://schemas.microsoft.com/office/drawing/2014/main" id="{1B129C16-89CC-4388-8700-35C532B5A511}"/>
              </a:ext>
            </a:extLst>
          </p:cNvPr>
          <p:cNvPicPr>
            <a:picLocks noChangeAspect="1"/>
          </p:cNvPicPr>
          <p:nvPr/>
        </p:nvPicPr>
        <p:blipFill>
          <a:blip r:embed="rId6">
            <a:lum/>
            <a:alphaModFix/>
          </a:blip>
          <a:srcRect/>
          <a:stretch>
            <a:fillRect/>
          </a:stretch>
        </p:blipFill>
        <p:spPr>
          <a:xfrm>
            <a:off x="9588060" y="6839208"/>
            <a:ext cx="747468" cy="642492"/>
          </a:xfrm>
          <a:prstGeom prst="rect">
            <a:avLst/>
          </a:prstGeom>
          <a:noFill/>
          <a:ln>
            <a:noFill/>
          </a:ln>
        </p:spPr>
      </p:pic>
      <p:sp>
        <p:nvSpPr>
          <p:cNvPr id="29" name="Freeform: Shape 28">
            <a:extLst>
              <a:ext uri="{FF2B5EF4-FFF2-40B4-BE49-F238E27FC236}">
                <a16:creationId xmlns:a16="http://schemas.microsoft.com/office/drawing/2014/main" id="{5C12D8D7-6F7E-4CEC-BB24-E12F5B780CB4}"/>
              </a:ext>
            </a:extLst>
          </p:cNvPr>
          <p:cNvSpPr/>
          <p:nvPr/>
        </p:nvSpPr>
        <p:spPr>
          <a:xfrm>
            <a:off x="8224020" y="5190048"/>
            <a:ext cx="0" cy="1694520"/>
          </a:xfrm>
          <a:custGeom>
            <a:avLst/>
            <a:gdLst/>
            <a:ahLst/>
            <a:cxnLst>
              <a:cxn ang="3cd4">
                <a:pos x="hc" y="t"/>
              </a:cxn>
              <a:cxn ang="cd2">
                <a:pos x="l" y="vc"/>
              </a:cxn>
              <a:cxn ang="cd4">
                <a:pos x="hc" y="b"/>
              </a:cxn>
              <a:cxn ang="0">
                <a:pos x="r" y="vc"/>
              </a:cxn>
            </a:cxnLst>
            <a:rect l="l" t="t" r="r" b="b"/>
            <a:pathLst>
              <a:path h="5231" fill="none">
                <a:moveTo>
                  <a:pt x="0" y="0"/>
                </a:moveTo>
                <a:lnTo>
                  <a:pt x="0" y="5231"/>
                </a:lnTo>
              </a:path>
            </a:pathLst>
          </a:custGeom>
          <a:noFill/>
          <a:ln w="0">
            <a:solidFill>
              <a:srgbClr val="000000"/>
            </a:solidFill>
            <a:prstDash val="solid"/>
            <a:headEnd type="arrow"/>
            <a:tailEnd type="arrow"/>
          </a:ln>
        </p:spPr>
        <p:txBody>
          <a:bodyPr vert="horz" wrap="none" lIns="81000" tIns="40500" rIns="81000" bIns="40500" anchor="ctr" anchorCtr="0" compatLnSpc="0"/>
          <a:lstStyle/>
          <a:p>
            <a:pPr marL="0" marR="0" lvl="0" indent="0" algn="l" defTabSz="82296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BM Plex Sans" panose="020B0503050203000203" pitchFamily="34" charset="0"/>
              <a:ea typeface="Microsoft YaHei" pitchFamily="2"/>
              <a:cs typeface="Mangal" pitchFamily="2"/>
            </a:endParaRPr>
          </a:p>
        </p:txBody>
      </p:sp>
    </p:spTree>
    <p:extLst>
      <p:ext uri="{BB962C8B-B14F-4D97-AF65-F5344CB8AC3E}">
        <p14:creationId xmlns:p14="http://schemas.microsoft.com/office/powerpoint/2010/main" val="202570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Class="entr"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Class="entr"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Class="entr"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Class="entr"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Class="entr"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Class="entr"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Class="entr"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Class="entr"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Class="entr"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Class="entr"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Class="entr"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Class="entr"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Class="entr"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Class="entr"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Class="entr"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Class="entr"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Class="entr"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Class="entr"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Class="entr"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Class="entr"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Class="entr"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1CA745-FAD7-4031-88FB-A1FE4F22505E}"/>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CE503BB7-060E-48DB-860C-9BACBBF822E8}"/>
              </a:ext>
            </a:extLst>
          </p:cNvPr>
          <p:cNvSpPr>
            <a:spLocks noGrp="1"/>
          </p:cNvSpPr>
          <p:nvPr>
            <p:ph type="title"/>
          </p:nvPr>
        </p:nvSpPr>
        <p:spPr/>
        <p:txBody>
          <a:bodyPr/>
          <a:lstStyle/>
          <a:p>
            <a:r>
              <a:rPr lang="en-US" dirty="0"/>
              <a:t>Microservice Advantages</a:t>
            </a:r>
            <a:endParaRPr lang="en-IN" dirty="0"/>
          </a:p>
        </p:txBody>
      </p:sp>
      <p:sp>
        <p:nvSpPr>
          <p:cNvPr id="63" name="Content Placeholder 3">
            <a:extLst>
              <a:ext uri="{FF2B5EF4-FFF2-40B4-BE49-F238E27FC236}">
                <a16:creationId xmlns:a16="http://schemas.microsoft.com/office/drawing/2014/main" id="{387D81C1-CBF5-44C8-B457-7C17A39BB8B6}"/>
              </a:ext>
            </a:extLst>
          </p:cNvPr>
          <p:cNvSpPr>
            <a:spLocks noGrp="1"/>
          </p:cNvSpPr>
          <p:nvPr>
            <p:ph idx="1"/>
          </p:nvPr>
        </p:nvSpPr>
        <p:spPr>
          <a:xfrm>
            <a:off x="454858" y="1797044"/>
            <a:ext cx="13716000" cy="2592076"/>
          </a:xfrm>
        </p:spPr>
        <p:txBody>
          <a:bodyPr/>
          <a:lstStyle/>
          <a:p>
            <a:pPr marL="342900" indent="-342900">
              <a:buFont typeface="Arial" panose="020B0604020202020204" pitchFamily="34" charset="0"/>
              <a:buChar char="•"/>
            </a:pPr>
            <a:r>
              <a:rPr lang="en-US" sz="2400" dirty="0"/>
              <a:t>Easy to digest each service (difficult to comprehend whole)</a:t>
            </a:r>
          </a:p>
          <a:p>
            <a:pPr marL="342900" indent="-342900">
              <a:buFont typeface="Arial" panose="020B0604020202020204" pitchFamily="34" charset="0"/>
              <a:buChar char="•"/>
            </a:pPr>
            <a:r>
              <a:rPr lang="en-US" sz="2400" dirty="0"/>
              <a:t>VERY easy to test, deploy, manage, version, and scale single services</a:t>
            </a:r>
          </a:p>
          <a:p>
            <a:pPr marL="342900" indent="-342900">
              <a:buFont typeface="Arial" panose="020B0604020202020204" pitchFamily="34" charset="0"/>
              <a:buChar char="•"/>
            </a:pPr>
            <a:r>
              <a:rPr lang="en-US" sz="2400" dirty="0"/>
              <a:t>Change cycle decoupled</a:t>
            </a:r>
          </a:p>
          <a:p>
            <a:pPr marL="342900" indent="-342900">
              <a:buFont typeface="Arial" panose="020B0604020202020204" pitchFamily="34" charset="0"/>
              <a:buChar char="•"/>
            </a:pPr>
            <a:r>
              <a:rPr lang="en-US" sz="2400" dirty="0"/>
              <a:t>Easier to scale staff</a:t>
            </a:r>
          </a:p>
          <a:p>
            <a:pPr marL="342900" indent="-342900">
              <a:buFont typeface="Arial" panose="020B0604020202020204" pitchFamily="34" charset="0"/>
              <a:buChar char="•"/>
            </a:pPr>
            <a:r>
              <a:rPr lang="en-US" sz="2400" dirty="0"/>
              <a:t>No Language/Framework lock</a:t>
            </a:r>
          </a:p>
        </p:txBody>
      </p:sp>
      <p:pic>
        <p:nvPicPr>
          <p:cNvPr id="4" name="Picture 3">
            <a:extLst>
              <a:ext uri="{FF2B5EF4-FFF2-40B4-BE49-F238E27FC236}">
                <a16:creationId xmlns:a16="http://schemas.microsoft.com/office/drawing/2014/main" id="{02EE4C52-0CE5-437B-BF5D-C089B889293D}"/>
              </a:ext>
            </a:extLst>
          </p:cNvPr>
          <p:cNvPicPr>
            <a:picLocks noChangeAspect="1"/>
          </p:cNvPicPr>
          <p:nvPr/>
        </p:nvPicPr>
        <p:blipFill>
          <a:blip r:embed="rId2"/>
          <a:stretch>
            <a:fillRect/>
          </a:stretch>
        </p:blipFill>
        <p:spPr>
          <a:xfrm>
            <a:off x="9189720" y="2011680"/>
            <a:ext cx="3719532" cy="5684201"/>
          </a:xfrm>
          <a:prstGeom prst="rect">
            <a:avLst/>
          </a:prstGeom>
        </p:spPr>
      </p:pic>
    </p:spTree>
    <p:extLst>
      <p:ext uri="{BB962C8B-B14F-4D97-AF65-F5344CB8AC3E}">
        <p14:creationId xmlns:p14="http://schemas.microsoft.com/office/powerpoint/2010/main" val="136871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1CA745-FAD7-4031-88FB-A1FE4F22505E}"/>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CE503BB7-060E-48DB-860C-9BACBBF822E8}"/>
              </a:ext>
            </a:extLst>
          </p:cNvPr>
          <p:cNvSpPr>
            <a:spLocks noGrp="1"/>
          </p:cNvSpPr>
          <p:nvPr>
            <p:ph type="title"/>
          </p:nvPr>
        </p:nvSpPr>
        <p:spPr/>
        <p:txBody>
          <a:bodyPr/>
          <a:lstStyle/>
          <a:p>
            <a:r>
              <a:rPr lang="en-IN" dirty="0"/>
              <a:t>Benefits of Microservices Architecture</a:t>
            </a:r>
          </a:p>
        </p:txBody>
      </p:sp>
      <p:grpSp>
        <p:nvGrpSpPr>
          <p:cNvPr id="8" name="Group 7">
            <a:extLst>
              <a:ext uri="{FF2B5EF4-FFF2-40B4-BE49-F238E27FC236}">
                <a16:creationId xmlns:a16="http://schemas.microsoft.com/office/drawing/2014/main" id="{5963A625-B02D-4159-9BAD-4D806DCD7006}"/>
              </a:ext>
            </a:extLst>
          </p:cNvPr>
          <p:cNvGrpSpPr/>
          <p:nvPr/>
        </p:nvGrpSpPr>
        <p:grpSpPr>
          <a:xfrm>
            <a:off x="4112467" y="1609344"/>
            <a:ext cx="6133279" cy="6355080"/>
            <a:chOff x="170711" y="714092"/>
            <a:chExt cx="6163074" cy="6414066"/>
          </a:xfrm>
        </p:grpSpPr>
        <p:grpSp>
          <p:nvGrpSpPr>
            <p:cNvPr id="9" name="Group 8">
              <a:extLst>
                <a:ext uri="{FF2B5EF4-FFF2-40B4-BE49-F238E27FC236}">
                  <a16:creationId xmlns:a16="http://schemas.microsoft.com/office/drawing/2014/main" id="{B6505DC3-2E8D-4851-AE74-771BEE33F0FF}"/>
                </a:ext>
              </a:extLst>
            </p:cNvPr>
            <p:cNvGrpSpPr/>
            <p:nvPr/>
          </p:nvGrpSpPr>
          <p:grpSpPr>
            <a:xfrm>
              <a:off x="170711" y="714092"/>
              <a:ext cx="6163074" cy="6414066"/>
              <a:chOff x="1514196" y="192474"/>
              <a:chExt cx="6163074" cy="6414066"/>
            </a:xfrm>
            <a:effectLst>
              <a:outerShdw blurRad="342900" dist="114300" dir="2700000" algn="tl" rotWithShape="0">
                <a:prstClr val="black">
                  <a:alpha val="42000"/>
                </a:prstClr>
              </a:outerShdw>
            </a:effectLst>
          </p:grpSpPr>
          <p:grpSp>
            <p:nvGrpSpPr>
              <p:cNvPr id="17" name="Group 16">
                <a:extLst>
                  <a:ext uri="{FF2B5EF4-FFF2-40B4-BE49-F238E27FC236}">
                    <a16:creationId xmlns:a16="http://schemas.microsoft.com/office/drawing/2014/main" id="{7FAB66B6-03DF-4008-8490-935CA1BABAC6}"/>
                  </a:ext>
                </a:extLst>
              </p:cNvPr>
              <p:cNvGrpSpPr/>
              <p:nvPr/>
            </p:nvGrpSpPr>
            <p:grpSpPr>
              <a:xfrm>
                <a:off x="1524000" y="1263159"/>
                <a:ext cx="4335762" cy="3267553"/>
                <a:chOff x="2895600" y="1066800"/>
                <a:chExt cx="10529707" cy="7935488"/>
              </a:xfrm>
            </p:grpSpPr>
            <p:grpSp>
              <p:nvGrpSpPr>
                <p:cNvPr id="84" name="Group 83">
                  <a:extLst>
                    <a:ext uri="{FF2B5EF4-FFF2-40B4-BE49-F238E27FC236}">
                      <a16:creationId xmlns:a16="http://schemas.microsoft.com/office/drawing/2014/main" id="{46335324-FC1A-407E-89A0-949A97048BCA}"/>
                    </a:ext>
                  </a:extLst>
                </p:cNvPr>
                <p:cNvGrpSpPr/>
                <p:nvPr/>
              </p:nvGrpSpPr>
              <p:grpSpPr>
                <a:xfrm>
                  <a:off x="2895600" y="1066800"/>
                  <a:ext cx="5943600" cy="5181600"/>
                  <a:chOff x="2895600" y="1066800"/>
                  <a:chExt cx="5943600" cy="5181600"/>
                </a:xfrm>
              </p:grpSpPr>
              <p:sp>
                <p:nvSpPr>
                  <p:cNvPr id="87" name="Hexagon 86">
                    <a:extLst>
                      <a:ext uri="{FF2B5EF4-FFF2-40B4-BE49-F238E27FC236}">
                        <a16:creationId xmlns:a16="http://schemas.microsoft.com/office/drawing/2014/main" id="{4B291726-A201-4BF8-845D-EC751559A3C6}"/>
                      </a:ext>
                    </a:extLst>
                  </p:cNvPr>
                  <p:cNvSpPr/>
                  <p:nvPr/>
                </p:nvSpPr>
                <p:spPr>
                  <a:xfrm>
                    <a:off x="2895600" y="1066800"/>
                    <a:ext cx="5943600" cy="5181600"/>
                  </a:xfrm>
                  <a:prstGeom prst="hexagon">
                    <a:avLst>
                      <a:gd name="adj" fmla="val 28361"/>
                      <a:gd name="vf" fmla="val 115470"/>
                    </a:avLst>
                  </a:prstGeom>
                  <a:gradFill flip="none" rotWithShape="1">
                    <a:gsLst>
                      <a:gs pos="56000">
                        <a:sysClr val="window" lastClr="FFFFFF"/>
                      </a:gs>
                      <a:gs pos="47000">
                        <a:srgbClr val="DBDBDB"/>
                      </a:gs>
                    </a:gsLst>
                    <a:lin ang="12600000" scaled="0"/>
                    <a:tileRect/>
                  </a:gra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nvGrpSpPr>
                  <p:cNvPr id="88" name="Group 87">
                    <a:extLst>
                      <a:ext uri="{FF2B5EF4-FFF2-40B4-BE49-F238E27FC236}">
                        <a16:creationId xmlns:a16="http://schemas.microsoft.com/office/drawing/2014/main" id="{6C859A50-D6F5-43FD-AF26-99B967DE3150}"/>
                      </a:ext>
                    </a:extLst>
                  </p:cNvPr>
                  <p:cNvGrpSpPr/>
                  <p:nvPr/>
                </p:nvGrpSpPr>
                <p:grpSpPr>
                  <a:xfrm>
                    <a:off x="3601591" y="1219198"/>
                    <a:ext cx="4552074" cy="4876802"/>
                    <a:chOff x="3601591" y="1219198"/>
                    <a:chExt cx="4552074" cy="4876802"/>
                  </a:xfrm>
                </p:grpSpPr>
                <p:grpSp>
                  <p:nvGrpSpPr>
                    <p:cNvPr id="89" name="Group 88">
                      <a:extLst>
                        <a:ext uri="{FF2B5EF4-FFF2-40B4-BE49-F238E27FC236}">
                          <a16:creationId xmlns:a16="http://schemas.microsoft.com/office/drawing/2014/main" id="{BAF2F04D-ABFF-4887-98DA-61CCDBC0511F}"/>
                        </a:ext>
                      </a:extLst>
                    </p:cNvPr>
                    <p:cNvGrpSpPr/>
                    <p:nvPr/>
                  </p:nvGrpSpPr>
                  <p:grpSpPr>
                    <a:xfrm>
                      <a:off x="3601591" y="1219198"/>
                      <a:ext cx="4549019" cy="3238598"/>
                      <a:chOff x="3601591" y="1219198"/>
                      <a:chExt cx="4549019" cy="3238598"/>
                    </a:xfrm>
                  </p:grpSpPr>
                  <p:sp>
                    <p:nvSpPr>
                      <p:cNvPr id="94" name="Isosceles Triangle 79">
                        <a:extLst>
                          <a:ext uri="{FF2B5EF4-FFF2-40B4-BE49-F238E27FC236}">
                            <a16:creationId xmlns:a16="http://schemas.microsoft.com/office/drawing/2014/main" id="{0CAEEB81-1410-4951-BC91-AB9CEA030BB8}"/>
                          </a:ext>
                        </a:extLst>
                      </p:cNvPr>
                      <p:cNvSpPr/>
                      <p:nvPr/>
                    </p:nvSpPr>
                    <p:spPr>
                      <a:xfrm rot="7188573">
                        <a:off x="3406917" y="1829696"/>
                        <a:ext cx="2822774" cy="2433426"/>
                      </a:xfrm>
                      <a:prstGeom prst="triangle">
                        <a:avLst/>
                      </a:prstGeom>
                      <a:solidFill>
                        <a:srgbClr val="D8D8D8"/>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95" name="Isosceles Triangle 80">
                        <a:extLst>
                          <a:ext uri="{FF2B5EF4-FFF2-40B4-BE49-F238E27FC236}">
                            <a16:creationId xmlns:a16="http://schemas.microsoft.com/office/drawing/2014/main" id="{D2B493E1-F3CF-4200-B8B5-39F6965BDCEA}"/>
                          </a:ext>
                        </a:extLst>
                      </p:cNvPr>
                      <p:cNvSpPr/>
                      <p:nvPr/>
                    </p:nvSpPr>
                    <p:spPr>
                      <a:xfrm rot="10800000">
                        <a:off x="4461837" y="1219198"/>
                        <a:ext cx="2828544" cy="2438401"/>
                      </a:xfrm>
                      <a:prstGeom prst="triangle">
                        <a:avLst/>
                      </a:prstGeom>
                      <a:solidFill>
                        <a:srgbClr val="E1E1E1"/>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96" name="Isosceles Triangle 81">
                        <a:extLst>
                          <a:ext uri="{FF2B5EF4-FFF2-40B4-BE49-F238E27FC236}">
                            <a16:creationId xmlns:a16="http://schemas.microsoft.com/office/drawing/2014/main" id="{8E9631CC-EA48-411A-B02C-B02D002D5BFF}"/>
                          </a:ext>
                        </a:extLst>
                      </p:cNvPr>
                      <p:cNvSpPr/>
                      <p:nvPr/>
                    </p:nvSpPr>
                    <p:spPr>
                      <a:xfrm rot="3612375" flipH="1" flipV="1">
                        <a:off x="5522510" y="1829599"/>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grpSp>
                  <p:nvGrpSpPr>
                    <p:cNvPr id="90" name="Group 89">
                      <a:extLst>
                        <a:ext uri="{FF2B5EF4-FFF2-40B4-BE49-F238E27FC236}">
                          <a16:creationId xmlns:a16="http://schemas.microsoft.com/office/drawing/2014/main" id="{4167FB66-21FF-4AA9-8054-6F9389200B15}"/>
                        </a:ext>
                      </a:extLst>
                    </p:cNvPr>
                    <p:cNvGrpSpPr/>
                    <p:nvPr/>
                  </p:nvGrpSpPr>
                  <p:grpSpPr>
                    <a:xfrm flipV="1">
                      <a:off x="3604646" y="2857402"/>
                      <a:ext cx="4549019" cy="3238598"/>
                      <a:chOff x="3601591" y="1219198"/>
                      <a:chExt cx="4549019" cy="3238598"/>
                    </a:xfrm>
                  </p:grpSpPr>
                  <p:sp>
                    <p:nvSpPr>
                      <p:cNvPr id="91" name="Isosceles Triangle 76">
                        <a:extLst>
                          <a:ext uri="{FF2B5EF4-FFF2-40B4-BE49-F238E27FC236}">
                            <a16:creationId xmlns:a16="http://schemas.microsoft.com/office/drawing/2014/main" id="{E960162B-3AB0-4318-B147-72B8FD6F9B4D}"/>
                          </a:ext>
                        </a:extLst>
                      </p:cNvPr>
                      <p:cNvSpPr/>
                      <p:nvPr/>
                    </p:nvSpPr>
                    <p:spPr>
                      <a:xfrm rot="7188573">
                        <a:off x="3406917" y="1829696"/>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92" name="Isosceles Triangle 77">
                        <a:extLst>
                          <a:ext uri="{FF2B5EF4-FFF2-40B4-BE49-F238E27FC236}">
                            <a16:creationId xmlns:a16="http://schemas.microsoft.com/office/drawing/2014/main" id="{7A68282C-038A-42E8-B264-BECBA9417F28}"/>
                          </a:ext>
                        </a:extLst>
                      </p:cNvPr>
                      <p:cNvSpPr/>
                      <p:nvPr/>
                    </p:nvSpPr>
                    <p:spPr>
                      <a:xfrm rot="10800000">
                        <a:off x="4461837" y="1219198"/>
                        <a:ext cx="2828544" cy="2438401"/>
                      </a:xfrm>
                      <a:prstGeom prst="triangle">
                        <a:avLst/>
                      </a:prstGeom>
                      <a:solidFill>
                        <a:srgbClr val="F7F7F7"/>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93" name="Isosceles Triangle 78">
                        <a:extLst>
                          <a:ext uri="{FF2B5EF4-FFF2-40B4-BE49-F238E27FC236}">
                            <a16:creationId xmlns:a16="http://schemas.microsoft.com/office/drawing/2014/main" id="{9AEE16A5-4109-45EB-8800-6B5F3ACEB9F9}"/>
                          </a:ext>
                        </a:extLst>
                      </p:cNvPr>
                      <p:cNvSpPr/>
                      <p:nvPr/>
                    </p:nvSpPr>
                    <p:spPr>
                      <a:xfrm rot="3612375" flipH="1" flipV="1">
                        <a:off x="5522510" y="1829599"/>
                        <a:ext cx="2822774" cy="2433426"/>
                      </a:xfrm>
                      <a:prstGeom prst="triangle">
                        <a:avLst/>
                      </a:prstGeom>
                      <a:solidFill>
                        <a:sysClr val="window" lastClr="FFFFFF"/>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grpSp>
            </p:grpSp>
            <p:sp>
              <p:nvSpPr>
                <p:cNvPr id="85" name="Hexagon 84">
                  <a:extLst>
                    <a:ext uri="{FF2B5EF4-FFF2-40B4-BE49-F238E27FC236}">
                      <a16:creationId xmlns:a16="http://schemas.microsoft.com/office/drawing/2014/main" id="{6DE56BA6-FB15-422C-B46E-14A49602E810}"/>
                    </a:ext>
                  </a:extLst>
                </p:cNvPr>
                <p:cNvSpPr/>
                <p:nvPr/>
              </p:nvSpPr>
              <p:spPr>
                <a:xfrm>
                  <a:off x="3501485" y="1598606"/>
                  <a:ext cx="4695069" cy="4093139"/>
                </a:xfrm>
                <a:prstGeom prst="hexagon">
                  <a:avLst>
                    <a:gd name="adj" fmla="val 28361"/>
                    <a:gd name="vf" fmla="val 115470"/>
                  </a:avLst>
                </a:prstGeom>
                <a:solidFill>
                  <a:srgbClr val="051243"/>
                </a:solidFill>
                <a:ln w="6350" cap="flat" cmpd="sng" algn="ctr">
                  <a:noFill/>
                  <a:prstDash val="solid"/>
                  <a:miter lim="800000"/>
                </a:ln>
                <a:effectLst>
                  <a:innerShdw blurRad="139700" dist="38100" dir="135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86" name="Hexagon 85">
                  <a:extLst>
                    <a:ext uri="{FF2B5EF4-FFF2-40B4-BE49-F238E27FC236}">
                      <a16:creationId xmlns:a16="http://schemas.microsoft.com/office/drawing/2014/main" id="{29E21057-0F4D-41C0-AF29-BCD670A690AB}"/>
                    </a:ext>
                  </a:extLst>
                </p:cNvPr>
                <p:cNvSpPr/>
                <p:nvPr/>
              </p:nvSpPr>
              <p:spPr>
                <a:xfrm>
                  <a:off x="7369882" y="3723201"/>
                  <a:ext cx="6055425" cy="5279087"/>
                </a:xfrm>
                <a:prstGeom prst="hexagon">
                  <a:avLst>
                    <a:gd name="adj" fmla="val 28361"/>
                    <a:gd name="vf" fmla="val 115470"/>
                  </a:avLst>
                </a:prstGeom>
                <a:solidFill>
                  <a:sysClr val="window" lastClr="FFFFFF"/>
                </a:solidFill>
                <a:ln w="6350" cap="flat" cmpd="sng" algn="ctr">
                  <a:noFill/>
                  <a:prstDash val="solid"/>
                  <a:miter lim="800000"/>
                </a:ln>
                <a:effectLst>
                  <a:innerShdw blurRad="139700" dist="38100" dir="135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grpSp>
            <p:nvGrpSpPr>
              <p:cNvPr id="18" name="Group 17">
                <a:extLst>
                  <a:ext uri="{FF2B5EF4-FFF2-40B4-BE49-F238E27FC236}">
                    <a16:creationId xmlns:a16="http://schemas.microsoft.com/office/drawing/2014/main" id="{C71DC33D-4284-4AB8-9F91-9F5C339C647B}"/>
                  </a:ext>
                </a:extLst>
              </p:cNvPr>
              <p:cNvGrpSpPr/>
              <p:nvPr/>
            </p:nvGrpSpPr>
            <p:grpSpPr>
              <a:xfrm>
                <a:off x="3376491" y="192474"/>
                <a:ext cx="2447365" cy="2133600"/>
                <a:chOff x="2895600" y="1066800"/>
                <a:chExt cx="5943600" cy="5181600"/>
              </a:xfrm>
            </p:grpSpPr>
            <p:grpSp>
              <p:nvGrpSpPr>
                <p:cNvPr id="72" name="Group 71">
                  <a:extLst>
                    <a:ext uri="{FF2B5EF4-FFF2-40B4-BE49-F238E27FC236}">
                      <a16:creationId xmlns:a16="http://schemas.microsoft.com/office/drawing/2014/main" id="{5934CC5E-3012-484A-AB35-377E11EB16DD}"/>
                    </a:ext>
                  </a:extLst>
                </p:cNvPr>
                <p:cNvGrpSpPr/>
                <p:nvPr/>
              </p:nvGrpSpPr>
              <p:grpSpPr>
                <a:xfrm>
                  <a:off x="2895600" y="1066800"/>
                  <a:ext cx="5943600" cy="5181600"/>
                  <a:chOff x="2895600" y="1066800"/>
                  <a:chExt cx="5943600" cy="5181600"/>
                </a:xfrm>
              </p:grpSpPr>
              <p:sp>
                <p:nvSpPr>
                  <p:cNvPr id="74" name="Hexagon 73">
                    <a:extLst>
                      <a:ext uri="{FF2B5EF4-FFF2-40B4-BE49-F238E27FC236}">
                        <a16:creationId xmlns:a16="http://schemas.microsoft.com/office/drawing/2014/main" id="{FBFF2311-25E2-44BB-8507-B7B1D09E5889}"/>
                      </a:ext>
                    </a:extLst>
                  </p:cNvPr>
                  <p:cNvSpPr/>
                  <p:nvPr/>
                </p:nvSpPr>
                <p:spPr>
                  <a:xfrm>
                    <a:off x="2895600" y="1066800"/>
                    <a:ext cx="5943600" cy="5181600"/>
                  </a:xfrm>
                  <a:prstGeom prst="hexagon">
                    <a:avLst>
                      <a:gd name="adj" fmla="val 28361"/>
                      <a:gd name="vf" fmla="val 115470"/>
                    </a:avLst>
                  </a:prstGeom>
                  <a:gradFill flip="none" rotWithShape="1">
                    <a:gsLst>
                      <a:gs pos="56000">
                        <a:sysClr val="window" lastClr="FFFFFF"/>
                      </a:gs>
                      <a:gs pos="47000">
                        <a:srgbClr val="DBDBDB"/>
                      </a:gs>
                    </a:gsLst>
                    <a:lin ang="12600000" scaled="0"/>
                    <a:tileRect/>
                  </a:gra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nvGrpSpPr>
                  <p:cNvPr id="75" name="Group 74">
                    <a:extLst>
                      <a:ext uri="{FF2B5EF4-FFF2-40B4-BE49-F238E27FC236}">
                        <a16:creationId xmlns:a16="http://schemas.microsoft.com/office/drawing/2014/main" id="{A42BF1A5-5B0E-48E5-A2A3-FE0F93A9244A}"/>
                      </a:ext>
                    </a:extLst>
                  </p:cNvPr>
                  <p:cNvGrpSpPr/>
                  <p:nvPr/>
                </p:nvGrpSpPr>
                <p:grpSpPr>
                  <a:xfrm>
                    <a:off x="3601591" y="1219198"/>
                    <a:ext cx="4552074" cy="4876802"/>
                    <a:chOff x="3601591" y="1219198"/>
                    <a:chExt cx="4552074" cy="4876802"/>
                  </a:xfrm>
                </p:grpSpPr>
                <p:grpSp>
                  <p:nvGrpSpPr>
                    <p:cNvPr id="76" name="Group 75">
                      <a:extLst>
                        <a:ext uri="{FF2B5EF4-FFF2-40B4-BE49-F238E27FC236}">
                          <a16:creationId xmlns:a16="http://schemas.microsoft.com/office/drawing/2014/main" id="{78CCFD96-7446-4B67-9457-51B28EF171D7}"/>
                        </a:ext>
                      </a:extLst>
                    </p:cNvPr>
                    <p:cNvGrpSpPr/>
                    <p:nvPr/>
                  </p:nvGrpSpPr>
                  <p:grpSpPr>
                    <a:xfrm>
                      <a:off x="3601591" y="1219198"/>
                      <a:ext cx="4549019" cy="3238598"/>
                      <a:chOff x="3601591" y="1219198"/>
                      <a:chExt cx="4549019" cy="3238598"/>
                    </a:xfrm>
                  </p:grpSpPr>
                  <p:sp>
                    <p:nvSpPr>
                      <p:cNvPr id="81" name="Isosceles Triangle 67">
                        <a:extLst>
                          <a:ext uri="{FF2B5EF4-FFF2-40B4-BE49-F238E27FC236}">
                            <a16:creationId xmlns:a16="http://schemas.microsoft.com/office/drawing/2014/main" id="{9EB130EA-5F75-4703-B75D-BF3257FA1176}"/>
                          </a:ext>
                        </a:extLst>
                      </p:cNvPr>
                      <p:cNvSpPr/>
                      <p:nvPr/>
                    </p:nvSpPr>
                    <p:spPr>
                      <a:xfrm rot="7188573">
                        <a:off x="3406917" y="1829696"/>
                        <a:ext cx="2822774" cy="2433426"/>
                      </a:xfrm>
                      <a:prstGeom prst="triangle">
                        <a:avLst/>
                      </a:prstGeom>
                      <a:solidFill>
                        <a:srgbClr val="D8D8D8"/>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82" name="Isosceles Triangle 68">
                        <a:extLst>
                          <a:ext uri="{FF2B5EF4-FFF2-40B4-BE49-F238E27FC236}">
                            <a16:creationId xmlns:a16="http://schemas.microsoft.com/office/drawing/2014/main" id="{F54441E0-017E-4316-8ED9-4BDA093D6884}"/>
                          </a:ext>
                        </a:extLst>
                      </p:cNvPr>
                      <p:cNvSpPr/>
                      <p:nvPr/>
                    </p:nvSpPr>
                    <p:spPr>
                      <a:xfrm rot="10800000">
                        <a:off x="4461837" y="1219198"/>
                        <a:ext cx="2828544" cy="2438401"/>
                      </a:xfrm>
                      <a:prstGeom prst="triangle">
                        <a:avLst/>
                      </a:prstGeom>
                      <a:solidFill>
                        <a:srgbClr val="E1E1E1"/>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83" name="Isosceles Triangle 69">
                        <a:extLst>
                          <a:ext uri="{FF2B5EF4-FFF2-40B4-BE49-F238E27FC236}">
                            <a16:creationId xmlns:a16="http://schemas.microsoft.com/office/drawing/2014/main" id="{8DB03CF9-DAC3-476C-8DBC-487D4C6D70A5}"/>
                          </a:ext>
                        </a:extLst>
                      </p:cNvPr>
                      <p:cNvSpPr/>
                      <p:nvPr/>
                    </p:nvSpPr>
                    <p:spPr>
                      <a:xfrm rot="3612375" flipH="1" flipV="1">
                        <a:off x="5522510" y="1829599"/>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grpSp>
                  <p:nvGrpSpPr>
                    <p:cNvPr id="77" name="Group 76">
                      <a:extLst>
                        <a:ext uri="{FF2B5EF4-FFF2-40B4-BE49-F238E27FC236}">
                          <a16:creationId xmlns:a16="http://schemas.microsoft.com/office/drawing/2014/main" id="{7860D6D6-5452-48D3-9417-5F2100295DE2}"/>
                        </a:ext>
                      </a:extLst>
                    </p:cNvPr>
                    <p:cNvGrpSpPr/>
                    <p:nvPr/>
                  </p:nvGrpSpPr>
                  <p:grpSpPr>
                    <a:xfrm flipV="1">
                      <a:off x="3604646" y="2857402"/>
                      <a:ext cx="4549019" cy="3238598"/>
                      <a:chOff x="3601591" y="1219198"/>
                      <a:chExt cx="4549019" cy="3238598"/>
                    </a:xfrm>
                  </p:grpSpPr>
                  <p:sp>
                    <p:nvSpPr>
                      <p:cNvPr id="78" name="Isosceles Triangle 64">
                        <a:extLst>
                          <a:ext uri="{FF2B5EF4-FFF2-40B4-BE49-F238E27FC236}">
                            <a16:creationId xmlns:a16="http://schemas.microsoft.com/office/drawing/2014/main" id="{EBA3FC2B-1AD3-419A-8987-86E73C281683}"/>
                          </a:ext>
                        </a:extLst>
                      </p:cNvPr>
                      <p:cNvSpPr/>
                      <p:nvPr/>
                    </p:nvSpPr>
                    <p:spPr>
                      <a:xfrm rot="7188573">
                        <a:off x="3406917" y="1829696"/>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79" name="Isosceles Triangle 65">
                        <a:extLst>
                          <a:ext uri="{FF2B5EF4-FFF2-40B4-BE49-F238E27FC236}">
                            <a16:creationId xmlns:a16="http://schemas.microsoft.com/office/drawing/2014/main" id="{D691B6BF-9065-4C52-80D2-258DB143198B}"/>
                          </a:ext>
                        </a:extLst>
                      </p:cNvPr>
                      <p:cNvSpPr/>
                      <p:nvPr/>
                    </p:nvSpPr>
                    <p:spPr>
                      <a:xfrm rot="10800000">
                        <a:off x="4461837" y="1219198"/>
                        <a:ext cx="2828544" cy="2438401"/>
                      </a:xfrm>
                      <a:prstGeom prst="triangle">
                        <a:avLst/>
                      </a:prstGeom>
                      <a:solidFill>
                        <a:srgbClr val="F7F7F7"/>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80" name="Isosceles Triangle 66">
                        <a:extLst>
                          <a:ext uri="{FF2B5EF4-FFF2-40B4-BE49-F238E27FC236}">
                            <a16:creationId xmlns:a16="http://schemas.microsoft.com/office/drawing/2014/main" id="{F804561C-3157-483F-87DA-C3C6A1E91A72}"/>
                          </a:ext>
                        </a:extLst>
                      </p:cNvPr>
                      <p:cNvSpPr/>
                      <p:nvPr/>
                    </p:nvSpPr>
                    <p:spPr>
                      <a:xfrm rot="3612375" flipH="1" flipV="1">
                        <a:off x="5522510" y="1829599"/>
                        <a:ext cx="2822774" cy="2433426"/>
                      </a:xfrm>
                      <a:prstGeom prst="triangle">
                        <a:avLst/>
                      </a:prstGeom>
                      <a:solidFill>
                        <a:sysClr val="window" lastClr="FFFFFF"/>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grpSp>
            </p:grpSp>
            <p:sp>
              <p:nvSpPr>
                <p:cNvPr id="73" name="Hexagon 72">
                  <a:extLst>
                    <a:ext uri="{FF2B5EF4-FFF2-40B4-BE49-F238E27FC236}">
                      <a16:creationId xmlns:a16="http://schemas.microsoft.com/office/drawing/2014/main" id="{4933887B-EA11-413C-AD72-6CC3E9C5FA49}"/>
                    </a:ext>
                  </a:extLst>
                </p:cNvPr>
                <p:cNvSpPr/>
                <p:nvPr/>
              </p:nvSpPr>
              <p:spPr>
                <a:xfrm>
                  <a:off x="3501485" y="1598606"/>
                  <a:ext cx="4695069" cy="4093139"/>
                </a:xfrm>
                <a:prstGeom prst="hexagon">
                  <a:avLst>
                    <a:gd name="adj" fmla="val 28361"/>
                    <a:gd name="vf" fmla="val 115470"/>
                  </a:avLst>
                </a:prstGeom>
                <a:solidFill>
                  <a:srgbClr val="D7306D"/>
                </a:solidFill>
                <a:ln w="6350" cap="flat" cmpd="sng" algn="ctr">
                  <a:noFill/>
                  <a:prstDash val="solid"/>
                  <a:miter lim="800000"/>
                </a:ln>
                <a:effectLst>
                  <a:innerShdw blurRad="139700" dist="38100" dir="135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grpSp>
            <p:nvGrpSpPr>
              <p:cNvPr id="19" name="Group 18">
                <a:extLst>
                  <a:ext uri="{FF2B5EF4-FFF2-40B4-BE49-F238E27FC236}">
                    <a16:creationId xmlns:a16="http://schemas.microsoft.com/office/drawing/2014/main" id="{3B90CF2A-8EBC-459F-B2BC-F128623DDF24}"/>
                  </a:ext>
                </a:extLst>
              </p:cNvPr>
              <p:cNvGrpSpPr/>
              <p:nvPr/>
            </p:nvGrpSpPr>
            <p:grpSpPr>
              <a:xfrm>
                <a:off x="1514196" y="3403637"/>
                <a:ext cx="2447365" cy="2133600"/>
                <a:chOff x="2895600" y="1066800"/>
                <a:chExt cx="5943600" cy="5181600"/>
              </a:xfrm>
            </p:grpSpPr>
            <p:grpSp>
              <p:nvGrpSpPr>
                <p:cNvPr id="59" name="Group 58">
                  <a:extLst>
                    <a:ext uri="{FF2B5EF4-FFF2-40B4-BE49-F238E27FC236}">
                      <a16:creationId xmlns:a16="http://schemas.microsoft.com/office/drawing/2014/main" id="{9D09AA81-960D-474E-A034-4AAD634B59FE}"/>
                    </a:ext>
                  </a:extLst>
                </p:cNvPr>
                <p:cNvGrpSpPr/>
                <p:nvPr/>
              </p:nvGrpSpPr>
              <p:grpSpPr>
                <a:xfrm>
                  <a:off x="2895600" y="1066800"/>
                  <a:ext cx="5943600" cy="5181600"/>
                  <a:chOff x="2895600" y="1066800"/>
                  <a:chExt cx="5943600" cy="5181600"/>
                </a:xfrm>
              </p:grpSpPr>
              <p:sp>
                <p:nvSpPr>
                  <p:cNvPr id="61" name="Hexagon 60">
                    <a:extLst>
                      <a:ext uri="{FF2B5EF4-FFF2-40B4-BE49-F238E27FC236}">
                        <a16:creationId xmlns:a16="http://schemas.microsoft.com/office/drawing/2014/main" id="{9077FF9B-1896-48BB-8551-C9178D76FDBE}"/>
                      </a:ext>
                    </a:extLst>
                  </p:cNvPr>
                  <p:cNvSpPr/>
                  <p:nvPr/>
                </p:nvSpPr>
                <p:spPr>
                  <a:xfrm>
                    <a:off x="2895600" y="1066800"/>
                    <a:ext cx="5943600" cy="5181600"/>
                  </a:xfrm>
                  <a:prstGeom prst="hexagon">
                    <a:avLst>
                      <a:gd name="adj" fmla="val 28361"/>
                      <a:gd name="vf" fmla="val 115470"/>
                    </a:avLst>
                  </a:prstGeom>
                  <a:gradFill flip="none" rotWithShape="1">
                    <a:gsLst>
                      <a:gs pos="56000">
                        <a:sysClr val="window" lastClr="FFFFFF"/>
                      </a:gs>
                      <a:gs pos="47000">
                        <a:srgbClr val="DBDBDB"/>
                      </a:gs>
                    </a:gsLst>
                    <a:lin ang="12600000" scaled="0"/>
                    <a:tileRect/>
                  </a:gra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nvGrpSpPr>
                  <p:cNvPr id="62" name="Group 61">
                    <a:extLst>
                      <a:ext uri="{FF2B5EF4-FFF2-40B4-BE49-F238E27FC236}">
                        <a16:creationId xmlns:a16="http://schemas.microsoft.com/office/drawing/2014/main" id="{91ECA757-E9D3-478B-8BAF-79706DF1C38E}"/>
                      </a:ext>
                    </a:extLst>
                  </p:cNvPr>
                  <p:cNvGrpSpPr/>
                  <p:nvPr/>
                </p:nvGrpSpPr>
                <p:grpSpPr>
                  <a:xfrm>
                    <a:off x="3601591" y="1219198"/>
                    <a:ext cx="4552074" cy="4876802"/>
                    <a:chOff x="3601591" y="1219198"/>
                    <a:chExt cx="4552074" cy="4876802"/>
                  </a:xfrm>
                </p:grpSpPr>
                <p:grpSp>
                  <p:nvGrpSpPr>
                    <p:cNvPr id="64" name="Group 63">
                      <a:extLst>
                        <a:ext uri="{FF2B5EF4-FFF2-40B4-BE49-F238E27FC236}">
                          <a16:creationId xmlns:a16="http://schemas.microsoft.com/office/drawing/2014/main" id="{8729AEFB-FF6D-4F01-B709-3BAC2E6794F7}"/>
                        </a:ext>
                      </a:extLst>
                    </p:cNvPr>
                    <p:cNvGrpSpPr/>
                    <p:nvPr/>
                  </p:nvGrpSpPr>
                  <p:grpSpPr>
                    <a:xfrm>
                      <a:off x="3601591" y="1219198"/>
                      <a:ext cx="4549019" cy="3238598"/>
                      <a:chOff x="3601591" y="1219198"/>
                      <a:chExt cx="4549019" cy="3238598"/>
                    </a:xfrm>
                  </p:grpSpPr>
                  <p:sp>
                    <p:nvSpPr>
                      <p:cNvPr id="69" name="Isosceles Triangle 55">
                        <a:extLst>
                          <a:ext uri="{FF2B5EF4-FFF2-40B4-BE49-F238E27FC236}">
                            <a16:creationId xmlns:a16="http://schemas.microsoft.com/office/drawing/2014/main" id="{80FDE94C-B8B9-49E7-96A8-99B798593415}"/>
                          </a:ext>
                        </a:extLst>
                      </p:cNvPr>
                      <p:cNvSpPr/>
                      <p:nvPr/>
                    </p:nvSpPr>
                    <p:spPr>
                      <a:xfrm rot="7188573">
                        <a:off x="3406917" y="1829696"/>
                        <a:ext cx="2822774" cy="2433426"/>
                      </a:xfrm>
                      <a:prstGeom prst="triangle">
                        <a:avLst/>
                      </a:prstGeom>
                      <a:solidFill>
                        <a:srgbClr val="D8D8D8"/>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70" name="Isosceles Triangle 56">
                        <a:extLst>
                          <a:ext uri="{FF2B5EF4-FFF2-40B4-BE49-F238E27FC236}">
                            <a16:creationId xmlns:a16="http://schemas.microsoft.com/office/drawing/2014/main" id="{CFCFF610-2A8F-4C51-BA79-2B70211362E0}"/>
                          </a:ext>
                        </a:extLst>
                      </p:cNvPr>
                      <p:cNvSpPr/>
                      <p:nvPr/>
                    </p:nvSpPr>
                    <p:spPr>
                      <a:xfrm rot="10800000">
                        <a:off x="4461837" y="1219198"/>
                        <a:ext cx="2828544" cy="2438401"/>
                      </a:xfrm>
                      <a:prstGeom prst="triangle">
                        <a:avLst/>
                      </a:prstGeom>
                      <a:solidFill>
                        <a:srgbClr val="E1E1E1"/>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71" name="Isosceles Triangle 57">
                        <a:extLst>
                          <a:ext uri="{FF2B5EF4-FFF2-40B4-BE49-F238E27FC236}">
                            <a16:creationId xmlns:a16="http://schemas.microsoft.com/office/drawing/2014/main" id="{3FC2DCDE-645A-47E3-8C4B-7C9B98E883A1}"/>
                          </a:ext>
                        </a:extLst>
                      </p:cNvPr>
                      <p:cNvSpPr/>
                      <p:nvPr/>
                    </p:nvSpPr>
                    <p:spPr>
                      <a:xfrm rot="3612375" flipH="1" flipV="1">
                        <a:off x="5522510" y="1829599"/>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grpSp>
                  <p:nvGrpSpPr>
                    <p:cNvPr id="65" name="Group 64">
                      <a:extLst>
                        <a:ext uri="{FF2B5EF4-FFF2-40B4-BE49-F238E27FC236}">
                          <a16:creationId xmlns:a16="http://schemas.microsoft.com/office/drawing/2014/main" id="{62E1B968-735F-4369-82DE-3A32FC982CC2}"/>
                        </a:ext>
                      </a:extLst>
                    </p:cNvPr>
                    <p:cNvGrpSpPr/>
                    <p:nvPr/>
                  </p:nvGrpSpPr>
                  <p:grpSpPr>
                    <a:xfrm flipV="1">
                      <a:off x="3604646" y="2857402"/>
                      <a:ext cx="4549019" cy="3238598"/>
                      <a:chOff x="3601591" y="1219198"/>
                      <a:chExt cx="4549019" cy="3238598"/>
                    </a:xfrm>
                  </p:grpSpPr>
                  <p:sp>
                    <p:nvSpPr>
                      <p:cNvPr id="66" name="Isosceles Triangle 52">
                        <a:extLst>
                          <a:ext uri="{FF2B5EF4-FFF2-40B4-BE49-F238E27FC236}">
                            <a16:creationId xmlns:a16="http://schemas.microsoft.com/office/drawing/2014/main" id="{D18A81D8-426A-4486-AC38-2D83AF5CECB1}"/>
                          </a:ext>
                        </a:extLst>
                      </p:cNvPr>
                      <p:cNvSpPr/>
                      <p:nvPr/>
                    </p:nvSpPr>
                    <p:spPr>
                      <a:xfrm rot="7188573">
                        <a:off x="3406917" y="1829696"/>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67" name="Isosceles Triangle 53">
                        <a:extLst>
                          <a:ext uri="{FF2B5EF4-FFF2-40B4-BE49-F238E27FC236}">
                            <a16:creationId xmlns:a16="http://schemas.microsoft.com/office/drawing/2014/main" id="{20768A02-B2D9-42CF-A4BD-EC2FA9FA4EC3}"/>
                          </a:ext>
                        </a:extLst>
                      </p:cNvPr>
                      <p:cNvSpPr/>
                      <p:nvPr/>
                    </p:nvSpPr>
                    <p:spPr>
                      <a:xfrm rot="10800000">
                        <a:off x="4461837" y="1219198"/>
                        <a:ext cx="2828544" cy="2438401"/>
                      </a:xfrm>
                      <a:prstGeom prst="triangle">
                        <a:avLst/>
                      </a:prstGeom>
                      <a:solidFill>
                        <a:srgbClr val="F7F7F7"/>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68" name="Isosceles Triangle 54">
                        <a:extLst>
                          <a:ext uri="{FF2B5EF4-FFF2-40B4-BE49-F238E27FC236}">
                            <a16:creationId xmlns:a16="http://schemas.microsoft.com/office/drawing/2014/main" id="{E1B6B36D-F18B-4454-8A63-CCF17CBC8482}"/>
                          </a:ext>
                        </a:extLst>
                      </p:cNvPr>
                      <p:cNvSpPr/>
                      <p:nvPr/>
                    </p:nvSpPr>
                    <p:spPr>
                      <a:xfrm rot="3612375" flipH="1" flipV="1">
                        <a:off x="5522510" y="1829599"/>
                        <a:ext cx="2822774" cy="2433426"/>
                      </a:xfrm>
                      <a:prstGeom prst="triangle">
                        <a:avLst/>
                      </a:prstGeom>
                      <a:solidFill>
                        <a:sysClr val="window" lastClr="FFFFFF"/>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grpSp>
            </p:grpSp>
            <p:sp>
              <p:nvSpPr>
                <p:cNvPr id="60" name="Hexagon 59">
                  <a:extLst>
                    <a:ext uri="{FF2B5EF4-FFF2-40B4-BE49-F238E27FC236}">
                      <a16:creationId xmlns:a16="http://schemas.microsoft.com/office/drawing/2014/main" id="{61A5C50F-5B2C-411C-8DF5-767F4C40B563}"/>
                    </a:ext>
                  </a:extLst>
                </p:cNvPr>
                <p:cNvSpPr/>
                <p:nvPr/>
              </p:nvSpPr>
              <p:spPr>
                <a:xfrm>
                  <a:off x="3501485" y="1598606"/>
                  <a:ext cx="4695069" cy="4093139"/>
                </a:xfrm>
                <a:prstGeom prst="hexagon">
                  <a:avLst>
                    <a:gd name="adj" fmla="val 28361"/>
                    <a:gd name="vf" fmla="val 115470"/>
                  </a:avLst>
                </a:prstGeom>
                <a:solidFill>
                  <a:srgbClr val="767676"/>
                </a:solidFill>
                <a:ln w="6350" cap="flat" cmpd="sng" algn="ctr">
                  <a:noFill/>
                  <a:prstDash val="solid"/>
                  <a:miter lim="800000"/>
                </a:ln>
                <a:effectLst>
                  <a:innerShdw blurRad="139700" dist="38100" dir="135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grpSp>
            <p:nvGrpSpPr>
              <p:cNvPr id="20" name="Group 19">
                <a:extLst>
                  <a:ext uri="{FF2B5EF4-FFF2-40B4-BE49-F238E27FC236}">
                    <a16:creationId xmlns:a16="http://schemas.microsoft.com/office/drawing/2014/main" id="{ADD93F27-A778-4B23-B5B4-3A4FDA7F3BC6}"/>
                  </a:ext>
                </a:extLst>
              </p:cNvPr>
              <p:cNvGrpSpPr/>
              <p:nvPr/>
            </p:nvGrpSpPr>
            <p:grpSpPr>
              <a:xfrm>
                <a:off x="3370877" y="4472940"/>
                <a:ext cx="2447365" cy="2133600"/>
                <a:chOff x="2895600" y="1066800"/>
                <a:chExt cx="5943600" cy="5181600"/>
              </a:xfrm>
            </p:grpSpPr>
            <p:grpSp>
              <p:nvGrpSpPr>
                <p:cNvPr id="47" name="Group 46">
                  <a:extLst>
                    <a:ext uri="{FF2B5EF4-FFF2-40B4-BE49-F238E27FC236}">
                      <a16:creationId xmlns:a16="http://schemas.microsoft.com/office/drawing/2014/main" id="{9E9C9080-FEE5-418F-81A3-381574B5BE8D}"/>
                    </a:ext>
                  </a:extLst>
                </p:cNvPr>
                <p:cNvGrpSpPr/>
                <p:nvPr/>
              </p:nvGrpSpPr>
              <p:grpSpPr>
                <a:xfrm>
                  <a:off x="2895600" y="1066800"/>
                  <a:ext cx="5943600" cy="5181600"/>
                  <a:chOff x="2895600" y="1066800"/>
                  <a:chExt cx="5943600" cy="5181600"/>
                </a:xfrm>
              </p:grpSpPr>
              <p:sp>
                <p:nvSpPr>
                  <p:cNvPr id="49" name="Hexagon 48">
                    <a:extLst>
                      <a:ext uri="{FF2B5EF4-FFF2-40B4-BE49-F238E27FC236}">
                        <a16:creationId xmlns:a16="http://schemas.microsoft.com/office/drawing/2014/main" id="{444203D1-0D75-404C-9A9A-9108F7CE6215}"/>
                      </a:ext>
                    </a:extLst>
                  </p:cNvPr>
                  <p:cNvSpPr/>
                  <p:nvPr/>
                </p:nvSpPr>
                <p:spPr>
                  <a:xfrm>
                    <a:off x="2895600" y="1066800"/>
                    <a:ext cx="5943600" cy="5181600"/>
                  </a:xfrm>
                  <a:prstGeom prst="hexagon">
                    <a:avLst>
                      <a:gd name="adj" fmla="val 28361"/>
                      <a:gd name="vf" fmla="val 115470"/>
                    </a:avLst>
                  </a:prstGeom>
                  <a:gradFill flip="none" rotWithShape="1">
                    <a:gsLst>
                      <a:gs pos="56000">
                        <a:sysClr val="window" lastClr="FFFFFF"/>
                      </a:gs>
                      <a:gs pos="47000">
                        <a:srgbClr val="DBDBDB"/>
                      </a:gs>
                    </a:gsLst>
                    <a:lin ang="12600000" scaled="0"/>
                    <a:tileRect/>
                  </a:gra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nvGrpSpPr>
                  <p:cNvPr id="50" name="Group 49">
                    <a:extLst>
                      <a:ext uri="{FF2B5EF4-FFF2-40B4-BE49-F238E27FC236}">
                        <a16:creationId xmlns:a16="http://schemas.microsoft.com/office/drawing/2014/main" id="{9BB150A6-3326-426C-B410-65A0791B1F0B}"/>
                      </a:ext>
                    </a:extLst>
                  </p:cNvPr>
                  <p:cNvGrpSpPr/>
                  <p:nvPr/>
                </p:nvGrpSpPr>
                <p:grpSpPr>
                  <a:xfrm>
                    <a:off x="3601591" y="1219198"/>
                    <a:ext cx="4552074" cy="4876802"/>
                    <a:chOff x="3601591" y="1219198"/>
                    <a:chExt cx="4552074" cy="4876802"/>
                  </a:xfrm>
                </p:grpSpPr>
                <p:grpSp>
                  <p:nvGrpSpPr>
                    <p:cNvPr id="51" name="Group 50">
                      <a:extLst>
                        <a:ext uri="{FF2B5EF4-FFF2-40B4-BE49-F238E27FC236}">
                          <a16:creationId xmlns:a16="http://schemas.microsoft.com/office/drawing/2014/main" id="{68AFCE9B-9FD4-4CE1-A9AE-2DDE010012C4}"/>
                        </a:ext>
                      </a:extLst>
                    </p:cNvPr>
                    <p:cNvGrpSpPr/>
                    <p:nvPr/>
                  </p:nvGrpSpPr>
                  <p:grpSpPr>
                    <a:xfrm>
                      <a:off x="3601591" y="1219198"/>
                      <a:ext cx="4549019" cy="3238598"/>
                      <a:chOff x="3601591" y="1219198"/>
                      <a:chExt cx="4549019" cy="3238598"/>
                    </a:xfrm>
                  </p:grpSpPr>
                  <p:sp>
                    <p:nvSpPr>
                      <p:cNvPr id="56" name="Isosceles Triangle 43">
                        <a:extLst>
                          <a:ext uri="{FF2B5EF4-FFF2-40B4-BE49-F238E27FC236}">
                            <a16:creationId xmlns:a16="http://schemas.microsoft.com/office/drawing/2014/main" id="{0DF3BAAE-AA5C-4CB5-9547-31CB2ECAFE6D}"/>
                          </a:ext>
                        </a:extLst>
                      </p:cNvPr>
                      <p:cNvSpPr/>
                      <p:nvPr/>
                    </p:nvSpPr>
                    <p:spPr>
                      <a:xfrm rot="7188573">
                        <a:off x="3406917" y="1829696"/>
                        <a:ext cx="2822774" cy="2433426"/>
                      </a:xfrm>
                      <a:prstGeom prst="triangle">
                        <a:avLst/>
                      </a:prstGeom>
                      <a:solidFill>
                        <a:srgbClr val="D8D8D8"/>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57" name="Isosceles Triangle 44">
                        <a:extLst>
                          <a:ext uri="{FF2B5EF4-FFF2-40B4-BE49-F238E27FC236}">
                            <a16:creationId xmlns:a16="http://schemas.microsoft.com/office/drawing/2014/main" id="{A540DBB5-4800-4689-AD7B-D9042BD6D2EE}"/>
                          </a:ext>
                        </a:extLst>
                      </p:cNvPr>
                      <p:cNvSpPr/>
                      <p:nvPr/>
                    </p:nvSpPr>
                    <p:spPr>
                      <a:xfrm rot="10800000">
                        <a:off x="4461837" y="1219198"/>
                        <a:ext cx="2828544" cy="2438401"/>
                      </a:xfrm>
                      <a:prstGeom prst="triangle">
                        <a:avLst/>
                      </a:prstGeom>
                      <a:solidFill>
                        <a:srgbClr val="E1E1E1"/>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58" name="Isosceles Triangle 45">
                        <a:extLst>
                          <a:ext uri="{FF2B5EF4-FFF2-40B4-BE49-F238E27FC236}">
                            <a16:creationId xmlns:a16="http://schemas.microsoft.com/office/drawing/2014/main" id="{AD93E20A-2113-4A68-B5D5-B70A956633A9}"/>
                          </a:ext>
                        </a:extLst>
                      </p:cNvPr>
                      <p:cNvSpPr/>
                      <p:nvPr/>
                    </p:nvSpPr>
                    <p:spPr>
                      <a:xfrm rot="3612375" flipH="1" flipV="1">
                        <a:off x="5522510" y="1829599"/>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grpSp>
                  <p:nvGrpSpPr>
                    <p:cNvPr id="52" name="Group 51">
                      <a:extLst>
                        <a:ext uri="{FF2B5EF4-FFF2-40B4-BE49-F238E27FC236}">
                          <a16:creationId xmlns:a16="http://schemas.microsoft.com/office/drawing/2014/main" id="{1E172510-7138-464F-8FDD-BFC3882F4627}"/>
                        </a:ext>
                      </a:extLst>
                    </p:cNvPr>
                    <p:cNvGrpSpPr/>
                    <p:nvPr/>
                  </p:nvGrpSpPr>
                  <p:grpSpPr>
                    <a:xfrm flipV="1">
                      <a:off x="3604646" y="2857402"/>
                      <a:ext cx="4549019" cy="3238598"/>
                      <a:chOff x="3601591" y="1219198"/>
                      <a:chExt cx="4549019" cy="3238598"/>
                    </a:xfrm>
                  </p:grpSpPr>
                  <p:sp>
                    <p:nvSpPr>
                      <p:cNvPr id="53" name="Isosceles Triangle 40">
                        <a:extLst>
                          <a:ext uri="{FF2B5EF4-FFF2-40B4-BE49-F238E27FC236}">
                            <a16:creationId xmlns:a16="http://schemas.microsoft.com/office/drawing/2014/main" id="{C5D2F615-6DA4-4CE5-BBF0-1A74118C8004}"/>
                          </a:ext>
                        </a:extLst>
                      </p:cNvPr>
                      <p:cNvSpPr/>
                      <p:nvPr/>
                    </p:nvSpPr>
                    <p:spPr>
                      <a:xfrm rot="7188573">
                        <a:off x="3406917" y="1829696"/>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54" name="Isosceles Triangle 41">
                        <a:extLst>
                          <a:ext uri="{FF2B5EF4-FFF2-40B4-BE49-F238E27FC236}">
                            <a16:creationId xmlns:a16="http://schemas.microsoft.com/office/drawing/2014/main" id="{A13E1933-E04F-42A7-AEE5-2B51FE98ECFA}"/>
                          </a:ext>
                        </a:extLst>
                      </p:cNvPr>
                      <p:cNvSpPr/>
                      <p:nvPr/>
                    </p:nvSpPr>
                    <p:spPr>
                      <a:xfrm rot="10800000">
                        <a:off x="4461837" y="1219198"/>
                        <a:ext cx="2828544" cy="2438401"/>
                      </a:xfrm>
                      <a:prstGeom prst="triangle">
                        <a:avLst/>
                      </a:prstGeom>
                      <a:solidFill>
                        <a:srgbClr val="F7F7F7"/>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55" name="Isosceles Triangle 42">
                        <a:extLst>
                          <a:ext uri="{FF2B5EF4-FFF2-40B4-BE49-F238E27FC236}">
                            <a16:creationId xmlns:a16="http://schemas.microsoft.com/office/drawing/2014/main" id="{5A742520-6B50-40F8-BB55-7F7F59118FF4}"/>
                          </a:ext>
                        </a:extLst>
                      </p:cNvPr>
                      <p:cNvSpPr/>
                      <p:nvPr/>
                    </p:nvSpPr>
                    <p:spPr>
                      <a:xfrm rot="3612375" flipH="1" flipV="1">
                        <a:off x="5522510" y="1829599"/>
                        <a:ext cx="2822774" cy="2433426"/>
                      </a:xfrm>
                      <a:prstGeom prst="triangle">
                        <a:avLst/>
                      </a:prstGeom>
                      <a:solidFill>
                        <a:sysClr val="window" lastClr="FFFFFF"/>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grpSp>
            </p:grpSp>
            <p:sp>
              <p:nvSpPr>
                <p:cNvPr id="48" name="Hexagon 47">
                  <a:extLst>
                    <a:ext uri="{FF2B5EF4-FFF2-40B4-BE49-F238E27FC236}">
                      <a16:creationId xmlns:a16="http://schemas.microsoft.com/office/drawing/2014/main" id="{F4616EBA-93FB-4FCF-B702-DF37B7E580C0}"/>
                    </a:ext>
                  </a:extLst>
                </p:cNvPr>
                <p:cNvSpPr/>
                <p:nvPr/>
              </p:nvSpPr>
              <p:spPr>
                <a:xfrm>
                  <a:off x="3501485" y="1598606"/>
                  <a:ext cx="4695069" cy="4093139"/>
                </a:xfrm>
                <a:prstGeom prst="hexagon">
                  <a:avLst>
                    <a:gd name="adj" fmla="val 28361"/>
                    <a:gd name="vf" fmla="val 115470"/>
                  </a:avLst>
                </a:prstGeom>
                <a:solidFill>
                  <a:srgbClr val="0F6DFF"/>
                </a:solidFill>
                <a:ln w="6350" cap="flat" cmpd="sng" algn="ctr">
                  <a:noFill/>
                  <a:prstDash val="solid"/>
                  <a:miter lim="800000"/>
                </a:ln>
                <a:effectLst>
                  <a:innerShdw blurRad="139700" dist="38100" dir="135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grpSp>
            <p:nvGrpSpPr>
              <p:cNvPr id="21" name="Group 20">
                <a:extLst>
                  <a:ext uri="{FF2B5EF4-FFF2-40B4-BE49-F238E27FC236}">
                    <a16:creationId xmlns:a16="http://schemas.microsoft.com/office/drawing/2014/main" id="{24116550-1183-4361-98B8-B42ED1345F01}"/>
                  </a:ext>
                </a:extLst>
              </p:cNvPr>
              <p:cNvGrpSpPr/>
              <p:nvPr/>
            </p:nvGrpSpPr>
            <p:grpSpPr>
              <a:xfrm>
                <a:off x="5229905" y="1264457"/>
                <a:ext cx="2447365" cy="2133600"/>
                <a:chOff x="2895600" y="1066800"/>
                <a:chExt cx="5943600" cy="5181600"/>
              </a:xfrm>
            </p:grpSpPr>
            <p:grpSp>
              <p:nvGrpSpPr>
                <p:cNvPr id="35" name="Group 34">
                  <a:extLst>
                    <a:ext uri="{FF2B5EF4-FFF2-40B4-BE49-F238E27FC236}">
                      <a16:creationId xmlns:a16="http://schemas.microsoft.com/office/drawing/2014/main" id="{7D02C60C-BA37-4F15-84F8-51DCD730CB77}"/>
                    </a:ext>
                  </a:extLst>
                </p:cNvPr>
                <p:cNvGrpSpPr/>
                <p:nvPr/>
              </p:nvGrpSpPr>
              <p:grpSpPr>
                <a:xfrm>
                  <a:off x="2895600" y="1066800"/>
                  <a:ext cx="5943600" cy="5181600"/>
                  <a:chOff x="2895600" y="1066800"/>
                  <a:chExt cx="5943600" cy="5181600"/>
                </a:xfrm>
              </p:grpSpPr>
              <p:sp>
                <p:nvSpPr>
                  <p:cNvPr id="37" name="Hexagon 36">
                    <a:extLst>
                      <a:ext uri="{FF2B5EF4-FFF2-40B4-BE49-F238E27FC236}">
                        <a16:creationId xmlns:a16="http://schemas.microsoft.com/office/drawing/2014/main" id="{00B3EE6A-4E5F-4565-ACFE-E0C4CE97A24D}"/>
                      </a:ext>
                    </a:extLst>
                  </p:cNvPr>
                  <p:cNvSpPr/>
                  <p:nvPr/>
                </p:nvSpPr>
                <p:spPr>
                  <a:xfrm>
                    <a:off x="2895600" y="1066800"/>
                    <a:ext cx="5943600" cy="5181600"/>
                  </a:xfrm>
                  <a:prstGeom prst="hexagon">
                    <a:avLst>
                      <a:gd name="adj" fmla="val 28361"/>
                      <a:gd name="vf" fmla="val 115470"/>
                    </a:avLst>
                  </a:prstGeom>
                  <a:gradFill flip="none" rotWithShape="1">
                    <a:gsLst>
                      <a:gs pos="56000">
                        <a:sysClr val="window" lastClr="FFFFFF"/>
                      </a:gs>
                      <a:gs pos="47000">
                        <a:srgbClr val="DBDBDB"/>
                      </a:gs>
                    </a:gsLst>
                    <a:lin ang="12600000" scaled="0"/>
                    <a:tileRect/>
                  </a:gra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nvGrpSpPr>
                  <p:cNvPr id="38" name="Group 37">
                    <a:extLst>
                      <a:ext uri="{FF2B5EF4-FFF2-40B4-BE49-F238E27FC236}">
                        <a16:creationId xmlns:a16="http://schemas.microsoft.com/office/drawing/2014/main" id="{9EE47427-1258-41F8-B15B-DBE4DEF5A078}"/>
                      </a:ext>
                    </a:extLst>
                  </p:cNvPr>
                  <p:cNvGrpSpPr/>
                  <p:nvPr/>
                </p:nvGrpSpPr>
                <p:grpSpPr>
                  <a:xfrm>
                    <a:off x="3601591" y="1219198"/>
                    <a:ext cx="4552074" cy="4876802"/>
                    <a:chOff x="3601591" y="1219198"/>
                    <a:chExt cx="4552074" cy="4876802"/>
                  </a:xfrm>
                </p:grpSpPr>
                <p:grpSp>
                  <p:nvGrpSpPr>
                    <p:cNvPr id="39" name="Group 38">
                      <a:extLst>
                        <a:ext uri="{FF2B5EF4-FFF2-40B4-BE49-F238E27FC236}">
                          <a16:creationId xmlns:a16="http://schemas.microsoft.com/office/drawing/2014/main" id="{6CF2CC3B-8029-4ED1-9F57-26CC0CF472C1}"/>
                        </a:ext>
                      </a:extLst>
                    </p:cNvPr>
                    <p:cNvGrpSpPr/>
                    <p:nvPr/>
                  </p:nvGrpSpPr>
                  <p:grpSpPr>
                    <a:xfrm>
                      <a:off x="3601591" y="1219198"/>
                      <a:ext cx="4549019" cy="3238598"/>
                      <a:chOff x="3601591" y="1219198"/>
                      <a:chExt cx="4549019" cy="3238598"/>
                    </a:xfrm>
                  </p:grpSpPr>
                  <p:sp>
                    <p:nvSpPr>
                      <p:cNvPr id="44" name="Isosceles Triangle 31">
                        <a:extLst>
                          <a:ext uri="{FF2B5EF4-FFF2-40B4-BE49-F238E27FC236}">
                            <a16:creationId xmlns:a16="http://schemas.microsoft.com/office/drawing/2014/main" id="{A7F03379-B7EA-49E7-9476-69C5264BF692}"/>
                          </a:ext>
                        </a:extLst>
                      </p:cNvPr>
                      <p:cNvSpPr/>
                      <p:nvPr/>
                    </p:nvSpPr>
                    <p:spPr>
                      <a:xfrm rot="7188573">
                        <a:off x="3406917" y="1829696"/>
                        <a:ext cx="2822774" cy="2433426"/>
                      </a:xfrm>
                      <a:prstGeom prst="triangle">
                        <a:avLst/>
                      </a:prstGeom>
                      <a:solidFill>
                        <a:srgbClr val="D8D8D8"/>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45" name="Isosceles Triangle 32">
                        <a:extLst>
                          <a:ext uri="{FF2B5EF4-FFF2-40B4-BE49-F238E27FC236}">
                            <a16:creationId xmlns:a16="http://schemas.microsoft.com/office/drawing/2014/main" id="{7448EBD0-6260-4247-ADA3-02C8A5F73105}"/>
                          </a:ext>
                        </a:extLst>
                      </p:cNvPr>
                      <p:cNvSpPr/>
                      <p:nvPr/>
                    </p:nvSpPr>
                    <p:spPr>
                      <a:xfrm rot="10800000">
                        <a:off x="4461837" y="1219198"/>
                        <a:ext cx="2828544" cy="2438401"/>
                      </a:xfrm>
                      <a:prstGeom prst="triangle">
                        <a:avLst/>
                      </a:prstGeom>
                      <a:solidFill>
                        <a:srgbClr val="E1E1E1"/>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46" name="Isosceles Triangle 33">
                        <a:extLst>
                          <a:ext uri="{FF2B5EF4-FFF2-40B4-BE49-F238E27FC236}">
                            <a16:creationId xmlns:a16="http://schemas.microsoft.com/office/drawing/2014/main" id="{B5C0F080-6389-4FE3-B745-27EFB2A8A64C}"/>
                          </a:ext>
                        </a:extLst>
                      </p:cNvPr>
                      <p:cNvSpPr/>
                      <p:nvPr/>
                    </p:nvSpPr>
                    <p:spPr>
                      <a:xfrm rot="3612375" flipH="1" flipV="1">
                        <a:off x="5522510" y="1829599"/>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grpSp>
                  <p:nvGrpSpPr>
                    <p:cNvPr id="40" name="Group 39">
                      <a:extLst>
                        <a:ext uri="{FF2B5EF4-FFF2-40B4-BE49-F238E27FC236}">
                          <a16:creationId xmlns:a16="http://schemas.microsoft.com/office/drawing/2014/main" id="{E563768E-EC37-4766-8354-28D6E68E69B5}"/>
                        </a:ext>
                      </a:extLst>
                    </p:cNvPr>
                    <p:cNvGrpSpPr/>
                    <p:nvPr/>
                  </p:nvGrpSpPr>
                  <p:grpSpPr>
                    <a:xfrm flipV="1">
                      <a:off x="3604646" y="2857402"/>
                      <a:ext cx="4549019" cy="3238598"/>
                      <a:chOff x="3601591" y="1219198"/>
                      <a:chExt cx="4549019" cy="3238598"/>
                    </a:xfrm>
                  </p:grpSpPr>
                  <p:sp>
                    <p:nvSpPr>
                      <p:cNvPr id="41" name="Isosceles Triangle 28">
                        <a:extLst>
                          <a:ext uri="{FF2B5EF4-FFF2-40B4-BE49-F238E27FC236}">
                            <a16:creationId xmlns:a16="http://schemas.microsoft.com/office/drawing/2014/main" id="{06220893-4E5A-481F-97F2-EAD20C6DECD0}"/>
                          </a:ext>
                        </a:extLst>
                      </p:cNvPr>
                      <p:cNvSpPr/>
                      <p:nvPr/>
                    </p:nvSpPr>
                    <p:spPr>
                      <a:xfrm rot="7188573">
                        <a:off x="3406917" y="1829696"/>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42" name="Isosceles Triangle 29">
                        <a:extLst>
                          <a:ext uri="{FF2B5EF4-FFF2-40B4-BE49-F238E27FC236}">
                            <a16:creationId xmlns:a16="http://schemas.microsoft.com/office/drawing/2014/main" id="{A411FCCA-FFFE-430B-9649-62D036E5D57C}"/>
                          </a:ext>
                        </a:extLst>
                      </p:cNvPr>
                      <p:cNvSpPr/>
                      <p:nvPr/>
                    </p:nvSpPr>
                    <p:spPr>
                      <a:xfrm rot="10800000">
                        <a:off x="4461837" y="1219198"/>
                        <a:ext cx="2828544" cy="2438401"/>
                      </a:xfrm>
                      <a:prstGeom prst="triangle">
                        <a:avLst/>
                      </a:prstGeom>
                      <a:solidFill>
                        <a:srgbClr val="F7F7F7"/>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43" name="Isosceles Triangle 30">
                        <a:extLst>
                          <a:ext uri="{FF2B5EF4-FFF2-40B4-BE49-F238E27FC236}">
                            <a16:creationId xmlns:a16="http://schemas.microsoft.com/office/drawing/2014/main" id="{D6EA444E-0807-4ED8-BAA8-B06FB8F0BB78}"/>
                          </a:ext>
                        </a:extLst>
                      </p:cNvPr>
                      <p:cNvSpPr/>
                      <p:nvPr/>
                    </p:nvSpPr>
                    <p:spPr>
                      <a:xfrm rot="3612375" flipH="1" flipV="1">
                        <a:off x="5522510" y="1829599"/>
                        <a:ext cx="2822774" cy="2433426"/>
                      </a:xfrm>
                      <a:prstGeom prst="triangle">
                        <a:avLst/>
                      </a:prstGeom>
                      <a:solidFill>
                        <a:sysClr val="window" lastClr="FFFFFF"/>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grpSp>
            </p:grpSp>
            <p:sp>
              <p:nvSpPr>
                <p:cNvPr id="36" name="Hexagon 35">
                  <a:extLst>
                    <a:ext uri="{FF2B5EF4-FFF2-40B4-BE49-F238E27FC236}">
                      <a16:creationId xmlns:a16="http://schemas.microsoft.com/office/drawing/2014/main" id="{08D94F75-0621-4776-8479-CC3A10E263B2}"/>
                    </a:ext>
                  </a:extLst>
                </p:cNvPr>
                <p:cNvSpPr/>
                <p:nvPr/>
              </p:nvSpPr>
              <p:spPr>
                <a:xfrm>
                  <a:off x="3501485" y="1598606"/>
                  <a:ext cx="4695069" cy="4093139"/>
                </a:xfrm>
                <a:prstGeom prst="hexagon">
                  <a:avLst>
                    <a:gd name="adj" fmla="val 28361"/>
                    <a:gd name="vf" fmla="val 115470"/>
                  </a:avLst>
                </a:prstGeom>
                <a:solidFill>
                  <a:srgbClr val="924CFC"/>
                </a:solidFill>
                <a:ln w="6350" cap="flat" cmpd="sng" algn="ctr">
                  <a:noFill/>
                  <a:prstDash val="solid"/>
                  <a:miter lim="800000"/>
                </a:ln>
                <a:effectLst>
                  <a:innerShdw blurRad="139700" dist="38100" dir="135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grpSp>
            <p:nvGrpSpPr>
              <p:cNvPr id="22" name="Group 21">
                <a:extLst>
                  <a:ext uri="{FF2B5EF4-FFF2-40B4-BE49-F238E27FC236}">
                    <a16:creationId xmlns:a16="http://schemas.microsoft.com/office/drawing/2014/main" id="{E9B6906D-AC53-47BC-B247-EE1A8B279F0C}"/>
                  </a:ext>
                </a:extLst>
              </p:cNvPr>
              <p:cNvGrpSpPr/>
              <p:nvPr/>
            </p:nvGrpSpPr>
            <p:grpSpPr>
              <a:xfrm>
                <a:off x="5229905" y="3406141"/>
                <a:ext cx="2447365" cy="2133600"/>
                <a:chOff x="2895600" y="1066800"/>
                <a:chExt cx="5943600" cy="5181600"/>
              </a:xfrm>
            </p:grpSpPr>
            <p:grpSp>
              <p:nvGrpSpPr>
                <p:cNvPr id="23" name="Group 22">
                  <a:extLst>
                    <a:ext uri="{FF2B5EF4-FFF2-40B4-BE49-F238E27FC236}">
                      <a16:creationId xmlns:a16="http://schemas.microsoft.com/office/drawing/2014/main" id="{3CAB02F9-F251-4606-A083-6B0097186231}"/>
                    </a:ext>
                  </a:extLst>
                </p:cNvPr>
                <p:cNvGrpSpPr/>
                <p:nvPr/>
              </p:nvGrpSpPr>
              <p:grpSpPr>
                <a:xfrm>
                  <a:off x="2895600" y="1066800"/>
                  <a:ext cx="5943600" cy="5181600"/>
                  <a:chOff x="2895600" y="1066800"/>
                  <a:chExt cx="5943600" cy="5181600"/>
                </a:xfrm>
              </p:grpSpPr>
              <p:sp>
                <p:nvSpPr>
                  <p:cNvPr id="25" name="Hexagon 24">
                    <a:extLst>
                      <a:ext uri="{FF2B5EF4-FFF2-40B4-BE49-F238E27FC236}">
                        <a16:creationId xmlns:a16="http://schemas.microsoft.com/office/drawing/2014/main" id="{893D65D8-8153-4CCC-B657-BE211368D1E8}"/>
                      </a:ext>
                    </a:extLst>
                  </p:cNvPr>
                  <p:cNvSpPr/>
                  <p:nvPr/>
                </p:nvSpPr>
                <p:spPr>
                  <a:xfrm>
                    <a:off x="2895600" y="1066800"/>
                    <a:ext cx="5943600" cy="5181600"/>
                  </a:xfrm>
                  <a:prstGeom prst="hexagon">
                    <a:avLst>
                      <a:gd name="adj" fmla="val 28361"/>
                      <a:gd name="vf" fmla="val 115470"/>
                    </a:avLst>
                  </a:prstGeom>
                  <a:gradFill flip="none" rotWithShape="1">
                    <a:gsLst>
                      <a:gs pos="56000">
                        <a:sysClr val="window" lastClr="FFFFFF"/>
                      </a:gs>
                      <a:gs pos="47000">
                        <a:srgbClr val="DBDBDB"/>
                      </a:gs>
                    </a:gsLst>
                    <a:lin ang="12600000" scaled="0"/>
                    <a:tileRect/>
                  </a:gra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nvGrpSpPr>
                  <p:cNvPr id="26" name="Group 25">
                    <a:extLst>
                      <a:ext uri="{FF2B5EF4-FFF2-40B4-BE49-F238E27FC236}">
                        <a16:creationId xmlns:a16="http://schemas.microsoft.com/office/drawing/2014/main" id="{CE2F9962-50E1-4A5B-AE36-FB0170D81161}"/>
                      </a:ext>
                    </a:extLst>
                  </p:cNvPr>
                  <p:cNvGrpSpPr/>
                  <p:nvPr/>
                </p:nvGrpSpPr>
                <p:grpSpPr>
                  <a:xfrm>
                    <a:off x="3601591" y="1219198"/>
                    <a:ext cx="4552074" cy="4876802"/>
                    <a:chOff x="3601591" y="1219198"/>
                    <a:chExt cx="4552074" cy="4876802"/>
                  </a:xfrm>
                </p:grpSpPr>
                <p:grpSp>
                  <p:nvGrpSpPr>
                    <p:cNvPr id="27" name="Group 26">
                      <a:extLst>
                        <a:ext uri="{FF2B5EF4-FFF2-40B4-BE49-F238E27FC236}">
                          <a16:creationId xmlns:a16="http://schemas.microsoft.com/office/drawing/2014/main" id="{FAFA951F-387B-44DA-97D5-402176BDD297}"/>
                        </a:ext>
                      </a:extLst>
                    </p:cNvPr>
                    <p:cNvGrpSpPr/>
                    <p:nvPr/>
                  </p:nvGrpSpPr>
                  <p:grpSpPr>
                    <a:xfrm>
                      <a:off x="3601591" y="1219198"/>
                      <a:ext cx="4549019" cy="3238598"/>
                      <a:chOff x="3601591" y="1219198"/>
                      <a:chExt cx="4549019" cy="3238598"/>
                    </a:xfrm>
                  </p:grpSpPr>
                  <p:sp>
                    <p:nvSpPr>
                      <p:cNvPr id="32" name="Isosceles Triangle 19">
                        <a:extLst>
                          <a:ext uri="{FF2B5EF4-FFF2-40B4-BE49-F238E27FC236}">
                            <a16:creationId xmlns:a16="http://schemas.microsoft.com/office/drawing/2014/main" id="{52FCE480-0286-4371-86C9-4D88497BFE07}"/>
                          </a:ext>
                        </a:extLst>
                      </p:cNvPr>
                      <p:cNvSpPr/>
                      <p:nvPr/>
                    </p:nvSpPr>
                    <p:spPr>
                      <a:xfrm rot="7188573">
                        <a:off x="3406917" y="1829696"/>
                        <a:ext cx="2822774" cy="2433426"/>
                      </a:xfrm>
                      <a:prstGeom prst="triangle">
                        <a:avLst/>
                      </a:prstGeom>
                      <a:solidFill>
                        <a:srgbClr val="D8D8D8"/>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33" name="Isosceles Triangle 20">
                        <a:extLst>
                          <a:ext uri="{FF2B5EF4-FFF2-40B4-BE49-F238E27FC236}">
                            <a16:creationId xmlns:a16="http://schemas.microsoft.com/office/drawing/2014/main" id="{F81A95EC-FD31-48EC-A843-07FC3E1D5EF5}"/>
                          </a:ext>
                        </a:extLst>
                      </p:cNvPr>
                      <p:cNvSpPr/>
                      <p:nvPr/>
                    </p:nvSpPr>
                    <p:spPr>
                      <a:xfrm rot="10800000">
                        <a:off x="4461837" y="1219198"/>
                        <a:ext cx="2828544" cy="2438401"/>
                      </a:xfrm>
                      <a:prstGeom prst="triangle">
                        <a:avLst/>
                      </a:prstGeom>
                      <a:solidFill>
                        <a:srgbClr val="E1E1E1"/>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34" name="Isosceles Triangle 21">
                        <a:extLst>
                          <a:ext uri="{FF2B5EF4-FFF2-40B4-BE49-F238E27FC236}">
                            <a16:creationId xmlns:a16="http://schemas.microsoft.com/office/drawing/2014/main" id="{E33958CF-0DD8-44F4-B464-D5C1430D2A2D}"/>
                          </a:ext>
                        </a:extLst>
                      </p:cNvPr>
                      <p:cNvSpPr/>
                      <p:nvPr/>
                    </p:nvSpPr>
                    <p:spPr>
                      <a:xfrm rot="3612375" flipH="1" flipV="1">
                        <a:off x="5522510" y="1829599"/>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grpSp>
                  <p:nvGrpSpPr>
                    <p:cNvPr id="28" name="Group 27">
                      <a:extLst>
                        <a:ext uri="{FF2B5EF4-FFF2-40B4-BE49-F238E27FC236}">
                          <a16:creationId xmlns:a16="http://schemas.microsoft.com/office/drawing/2014/main" id="{317E0D67-FE58-4BCF-A678-20E5D0F36EC7}"/>
                        </a:ext>
                      </a:extLst>
                    </p:cNvPr>
                    <p:cNvGrpSpPr/>
                    <p:nvPr/>
                  </p:nvGrpSpPr>
                  <p:grpSpPr>
                    <a:xfrm flipV="1">
                      <a:off x="3604646" y="2857402"/>
                      <a:ext cx="4549019" cy="3238598"/>
                      <a:chOff x="3601591" y="1219198"/>
                      <a:chExt cx="4549019" cy="3238598"/>
                    </a:xfrm>
                  </p:grpSpPr>
                  <p:sp>
                    <p:nvSpPr>
                      <p:cNvPr id="29" name="Isosceles Triangle 16">
                        <a:extLst>
                          <a:ext uri="{FF2B5EF4-FFF2-40B4-BE49-F238E27FC236}">
                            <a16:creationId xmlns:a16="http://schemas.microsoft.com/office/drawing/2014/main" id="{C3653EA4-B76A-4E5D-B591-BB8B2274FFBE}"/>
                          </a:ext>
                        </a:extLst>
                      </p:cNvPr>
                      <p:cNvSpPr/>
                      <p:nvPr/>
                    </p:nvSpPr>
                    <p:spPr>
                      <a:xfrm rot="7188573">
                        <a:off x="3406917" y="1829696"/>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30" name="Isosceles Triangle 17">
                        <a:extLst>
                          <a:ext uri="{FF2B5EF4-FFF2-40B4-BE49-F238E27FC236}">
                            <a16:creationId xmlns:a16="http://schemas.microsoft.com/office/drawing/2014/main" id="{DC96E6F3-C762-4CDC-9789-74FE31BEE50D}"/>
                          </a:ext>
                        </a:extLst>
                      </p:cNvPr>
                      <p:cNvSpPr/>
                      <p:nvPr/>
                    </p:nvSpPr>
                    <p:spPr>
                      <a:xfrm rot="10800000">
                        <a:off x="4461837" y="1219198"/>
                        <a:ext cx="2828544" cy="2438401"/>
                      </a:xfrm>
                      <a:prstGeom prst="triangle">
                        <a:avLst/>
                      </a:prstGeom>
                      <a:solidFill>
                        <a:srgbClr val="F7F7F7"/>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31" name="Isosceles Triangle 18">
                        <a:extLst>
                          <a:ext uri="{FF2B5EF4-FFF2-40B4-BE49-F238E27FC236}">
                            <a16:creationId xmlns:a16="http://schemas.microsoft.com/office/drawing/2014/main" id="{17324890-BBEB-4988-907C-2A0DEEED6D69}"/>
                          </a:ext>
                        </a:extLst>
                      </p:cNvPr>
                      <p:cNvSpPr/>
                      <p:nvPr/>
                    </p:nvSpPr>
                    <p:spPr>
                      <a:xfrm rot="3612375" flipH="1" flipV="1">
                        <a:off x="5522510" y="1829599"/>
                        <a:ext cx="2822774" cy="2433426"/>
                      </a:xfrm>
                      <a:prstGeom prst="triangle">
                        <a:avLst/>
                      </a:prstGeom>
                      <a:solidFill>
                        <a:sysClr val="window" lastClr="FFFFFF"/>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grpSp>
            </p:grpSp>
            <p:sp>
              <p:nvSpPr>
                <p:cNvPr id="24" name="Hexagon 23">
                  <a:extLst>
                    <a:ext uri="{FF2B5EF4-FFF2-40B4-BE49-F238E27FC236}">
                      <a16:creationId xmlns:a16="http://schemas.microsoft.com/office/drawing/2014/main" id="{826D33CD-5568-42AC-9658-2AFB3A7519CF}"/>
                    </a:ext>
                  </a:extLst>
                </p:cNvPr>
                <p:cNvSpPr/>
                <p:nvPr/>
              </p:nvSpPr>
              <p:spPr>
                <a:xfrm>
                  <a:off x="3501485" y="1598606"/>
                  <a:ext cx="4695069" cy="4093139"/>
                </a:xfrm>
                <a:prstGeom prst="hexagon">
                  <a:avLst>
                    <a:gd name="adj" fmla="val 28361"/>
                    <a:gd name="vf" fmla="val 115470"/>
                  </a:avLst>
                </a:prstGeom>
                <a:solidFill>
                  <a:srgbClr val="008381"/>
                </a:solidFill>
                <a:ln w="6350" cap="flat" cmpd="sng" algn="ctr">
                  <a:noFill/>
                  <a:prstDash val="solid"/>
                  <a:miter lim="800000"/>
                </a:ln>
                <a:effectLst>
                  <a:innerShdw blurRad="139700" dist="38100" dir="135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grpSp>
        <p:sp>
          <p:nvSpPr>
            <p:cNvPr id="10" name="TextBox 9">
              <a:extLst>
                <a:ext uri="{FF2B5EF4-FFF2-40B4-BE49-F238E27FC236}">
                  <a16:creationId xmlns:a16="http://schemas.microsoft.com/office/drawing/2014/main" id="{CB08AEEF-9CDA-4E59-807D-982E90E7DF56}"/>
                </a:ext>
              </a:extLst>
            </p:cNvPr>
            <p:cNvSpPr txBox="1"/>
            <p:nvPr/>
          </p:nvSpPr>
          <p:spPr>
            <a:xfrm>
              <a:off x="2424892" y="1570330"/>
              <a:ext cx="1594909" cy="3941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IBM Plex Sans" panose="020B0503050203000203" pitchFamily="34" charset="0"/>
                  <a:ea typeface="+mn-ea"/>
                  <a:cs typeface="+mn-cs"/>
                </a:rPr>
                <a:t>Isolation</a:t>
              </a:r>
            </a:p>
          </p:txBody>
        </p:sp>
        <p:sp>
          <p:nvSpPr>
            <p:cNvPr id="11" name="TextBox 10">
              <a:extLst>
                <a:ext uri="{FF2B5EF4-FFF2-40B4-BE49-F238E27FC236}">
                  <a16:creationId xmlns:a16="http://schemas.microsoft.com/office/drawing/2014/main" id="{293F6412-CF9F-47A9-B9D1-7C4F75AC8370}"/>
                </a:ext>
              </a:extLst>
            </p:cNvPr>
            <p:cNvSpPr txBox="1"/>
            <p:nvPr/>
          </p:nvSpPr>
          <p:spPr>
            <a:xfrm>
              <a:off x="4338143" y="2704974"/>
              <a:ext cx="1644873" cy="3941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IBM Plex Sans" panose="020B0503050203000203" pitchFamily="34" charset="0"/>
                  <a:ea typeface="+mn-ea"/>
                  <a:cs typeface="+mn-cs"/>
                </a:rPr>
                <a:t>Evolutionary</a:t>
              </a:r>
            </a:p>
          </p:txBody>
        </p:sp>
        <p:sp>
          <p:nvSpPr>
            <p:cNvPr id="12" name="TextBox 11">
              <a:extLst>
                <a:ext uri="{FF2B5EF4-FFF2-40B4-BE49-F238E27FC236}">
                  <a16:creationId xmlns:a16="http://schemas.microsoft.com/office/drawing/2014/main" id="{BA1D2AB7-17B7-417B-839A-33F16DDB65EC}"/>
                </a:ext>
              </a:extLst>
            </p:cNvPr>
            <p:cNvSpPr txBox="1"/>
            <p:nvPr/>
          </p:nvSpPr>
          <p:spPr>
            <a:xfrm>
              <a:off x="4258292" y="4628659"/>
              <a:ext cx="1741145" cy="98549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IBM Plex Sans" panose="020B0503050203000203" pitchFamily="34" charset="0"/>
                  <a:ea typeface="+mn-ea"/>
                  <a:cs typeface="+mn-cs"/>
                </a:rPr>
                <a:t>Faster Project Development</a:t>
              </a:r>
            </a:p>
          </p:txBody>
        </p:sp>
        <p:sp>
          <p:nvSpPr>
            <p:cNvPr id="13" name="TextBox 12">
              <a:extLst>
                <a:ext uri="{FF2B5EF4-FFF2-40B4-BE49-F238E27FC236}">
                  <a16:creationId xmlns:a16="http://schemas.microsoft.com/office/drawing/2014/main" id="{5269F478-D7B0-4736-AA5F-A6E8D55A282F}"/>
                </a:ext>
              </a:extLst>
            </p:cNvPr>
            <p:cNvSpPr txBox="1"/>
            <p:nvPr/>
          </p:nvSpPr>
          <p:spPr>
            <a:xfrm>
              <a:off x="2414589" y="5883743"/>
              <a:ext cx="1489364" cy="3941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IBM Plex Sans" panose="020B0503050203000203" pitchFamily="34" charset="0"/>
                  <a:ea typeface="+mn-ea"/>
                  <a:cs typeface="+mn-cs"/>
                </a:rPr>
                <a:t>Flexibility</a:t>
              </a:r>
            </a:p>
          </p:txBody>
        </p:sp>
        <p:sp>
          <p:nvSpPr>
            <p:cNvPr id="14" name="TextBox 13">
              <a:extLst>
                <a:ext uri="{FF2B5EF4-FFF2-40B4-BE49-F238E27FC236}">
                  <a16:creationId xmlns:a16="http://schemas.microsoft.com/office/drawing/2014/main" id="{04B86335-BCEB-4EEC-B0DB-B9B5E92C546E}"/>
                </a:ext>
              </a:extLst>
            </p:cNvPr>
            <p:cNvSpPr txBox="1"/>
            <p:nvPr/>
          </p:nvSpPr>
          <p:spPr>
            <a:xfrm>
              <a:off x="583883" y="4801611"/>
              <a:ext cx="1649458" cy="3941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IBM Plex Sans" panose="020B0503050203000203" pitchFamily="34" charset="0"/>
                  <a:ea typeface="+mn-ea"/>
                  <a:cs typeface="+mn-cs"/>
                </a:rPr>
                <a:t>Productivity</a:t>
              </a:r>
            </a:p>
          </p:txBody>
        </p:sp>
        <p:sp>
          <p:nvSpPr>
            <p:cNvPr id="15" name="TextBox 14">
              <a:extLst>
                <a:ext uri="{FF2B5EF4-FFF2-40B4-BE49-F238E27FC236}">
                  <a16:creationId xmlns:a16="http://schemas.microsoft.com/office/drawing/2014/main" id="{88BE5B6D-7063-4E6F-AFDC-E13CB2C24BBE}"/>
                </a:ext>
              </a:extLst>
            </p:cNvPr>
            <p:cNvSpPr txBox="1"/>
            <p:nvPr/>
          </p:nvSpPr>
          <p:spPr>
            <a:xfrm>
              <a:off x="575051" y="2664876"/>
              <a:ext cx="1658291" cy="3941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IBM Plex Sans" panose="020B0503050203000203" pitchFamily="34" charset="0"/>
                  <a:ea typeface="+mn-ea"/>
                  <a:cs typeface="+mn-cs"/>
                </a:rPr>
                <a:t>Scalability</a:t>
              </a:r>
            </a:p>
          </p:txBody>
        </p:sp>
        <p:sp>
          <p:nvSpPr>
            <p:cNvPr id="16" name="TextBox 15">
              <a:extLst>
                <a:ext uri="{FF2B5EF4-FFF2-40B4-BE49-F238E27FC236}">
                  <a16:creationId xmlns:a16="http://schemas.microsoft.com/office/drawing/2014/main" id="{DB0D4957-6378-43CD-80A7-6F3CF7C5845E}"/>
                </a:ext>
              </a:extLst>
            </p:cNvPr>
            <p:cNvSpPr txBox="1"/>
            <p:nvPr/>
          </p:nvSpPr>
          <p:spPr>
            <a:xfrm>
              <a:off x="2324039" y="3717694"/>
              <a:ext cx="1903030" cy="4598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200" b="1" i="0" u="none" strike="noStrike" kern="0" cap="none" spc="0" normalizeH="0" baseline="0" noProof="0" dirty="0">
                  <a:ln>
                    <a:noFill/>
                  </a:ln>
                  <a:solidFill>
                    <a:prstClr val="black"/>
                  </a:solidFill>
                  <a:effectLst/>
                  <a:uLnTx/>
                  <a:uFillTx/>
                  <a:latin typeface="IBM Plex Sans" panose="020B0503050203000203" pitchFamily="34" charset="0"/>
                  <a:ea typeface="+mn-ea"/>
                  <a:cs typeface="+mn-cs"/>
                </a:rPr>
                <a:t>Advantages</a:t>
              </a:r>
              <a:endParaRPr kumimoji="0" lang="en-US" sz="2200" b="1"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grpSp>
    </p:spTree>
    <p:extLst>
      <p:ext uri="{BB962C8B-B14F-4D97-AF65-F5344CB8AC3E}">
        <p14:creationId xmlns:p14="http://schemas.microsoft.com/office/powerpoint/2010/main" val="2195891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1CA745-FAD7-4031-88FB-A1FE4F22505E}"/>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CE503BB7-060E-48DB-860C-9BACBBF822E8}"/>
              </a:ext>
            </a:extLst>
          </p:cNvPr>
          <p:cNvSpPr>
            <a:spLocks noGrp="1"/>
          </p:cNvSpPr>
          <p:nvPr>
            <p:ph type="title"/>
          </p:nvPr>
        </p:nvSpPr>
        <p:spPr/>
        <p:txBody>
          <a:bodyPr/>
          <a:lstStyle/>
          <a:p>
            <a:r>
              <a:rPr lang="en-US" dirty="0"/>
              <a:t>Journey At a Glance: Example</a:t>
            </a:r>
            <a:endParaRPr lang="en-IN" dirty="0"/>
          </a:p>
        </p:txBody>
      </p:sp>
      <p:pic>
        <p:nvPicPr>
          <p:cNvPr id="97" name="Picture 96">
            <a:extLst>
              <a:ext uri="{FF2B5EF4-FFF2-40B4-BE49-F238E27FC236}">
                <a16:creationId xmlns:a16="http://schemas.microsoft.com/office/drawing/2014/main" id="{B08908CD-CF8D-4C5E-9C6E-233B49B3F5C7}"/>
              </a:ext>
            </a:extLst>
          </p:cNvPr>
          <p:cNvPicPr>
            <a:picLocks noChangeAspect="1"/>
          </p:cNvPicPr>
          <p:nvPr/>
        </p:nvPicPr>
        <p:blipFill>
          <a:blip r:embed="rId2"/>
          <a:stretch>
            <a:fillRect/>
          </a:stretch>
        </p:blipFill>
        <p:spPr>
          <a:xfrm>
            <a:off x="5997936" y="1609479"/>
            <a:ext cx="8038104" cy="5319452"/>
          </a:xfrm>
          <a:prstGeom prst="rect">
            <a:avLst/>
          </a:prstGeom>
        </p:spPr>
      </p:pic>
      <p:pic>
        <p:nvPicPr>
          <p:cNvPr id="98" name="Picture 97">
            <a:extLst>
              <a:ext uri="{FF2B5EF4-FFF2-40B4-BE49-F238E27FC236}">
                <a16:creationId xmlns:a16="http://schemas.microsoft.com/office/drawing/2014/main" id="{5EC7F693-9346-44D6-A133-C86CCA264A88}"/>
              </a:ext>
            </a:extLst>
          </p:cNvPr>
          <p:cNvPicPr>
            <a:picLocks noChangeAspect="1"/>
          </p:cNvPicPr>
          <p:nvPr/>
        </p:nvPicPr>
        <p:blipFill>
          <a:blip r:embed="rId3"/>
          <a:stretch>
            <a:fillRect/>
          </a:stretch>
        </p:blipFill>
        <p:spPr>
          <a:xfrm>
            <a:off x="136516" y="1582930"/>
            <a:ext cx="6199391" cy="6600950"/>
          </a:xfrm>
          <a:prstGeom prst="rect">
            <a:avLst/>
          </a:prstGeom>
        </p:spPr>
      </p:pic>
    </p:spTree>
    <p:extLst>
      <p:ext uri="{BB962C8B-B14F-4D97-AF65-F5344CB8AC3E}">
        <p14:creationId xmlns:p14="http://schemas.microsoft.com/office/powerpoint/2010/main" val="3873079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40FDC-E542-4504-BF6C-072324535D3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7780" y="17780"/>
            <a:ext cx="3695700" cy="82296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Objectives</a:t>
            </a:r>
          </a:p>
        </p:txBody>
      </p:sp>
      <p:sp>
        <p:nvSpPr>
          <p:cNvPr id="10" name="Content Placeholder 11">
            <a:extLst>
              <a:ext uri="{FF2B5EF4-FFF2-40B4-BE49-F238E27FC236}">
                <a16:creationId xmlns:a16="http://schemas.microsoft.com/office/drawing/2014/main" id="{983016D2-3453-4029-BDC9-C88D80278F10}"/>
              </a:ext>
            </a:extLst>
          </p:cNvPr>
          <p:cNvSpPr txBox="1">
            <a:spLocks/>
          </p:cNvSpPr>
          <p:nvPr/>
        </p:nvSpPr>
        <p:spPr>
          <a:xfrm>
            <a:off x="3962400" y="2057400"/>
            <a:ext cx="10210800" cy="525780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At the end of this training, you should be able to:</a:t>
            </a:r>
          </a:p>
          <a:p>
            <a:pPr marL="342900" indent="-342900">
              <a:buFont typeface="Arial" panose="020B0604020202020204" pitchFamily="34" charset="0"/>
              <a:buChar char="•"/>
            </a:pPr>
            <a:r>
              <a:rPr lang="en-US" dirty="0"/>
              <a:t>Define Microservices and their characteristics</a:t>
            </a:r>
          </a:p>
          <a:p>
            <a:pPr marL="342900" indent="-342900">
              <a:buFont typeface="Arial" panose="020B0604020202020204" pitchFamily="34" charset="0"/>
              <a:buChar char="•"/>
            </a:pPr>
            <a:r>
              <a:rPr lang="en-US" dirty="0"/>
              <a:t>Define the microservices journey</a:t>
            </a:r>
          </a:p>
          <a:p>
            <a:pPr marL="342900" indent="-342900">
              <a:buFont typeface="Arial" panose="020B0604020202020204" pitchFamily="34" charset="0"/>
              <a:buChar char="•"/>
            </a:pPr>
            <a:r>
              <a:rPr lang="en-US" dirty="0"/>
              <a:t>List benefits and challenges of microservices</a:t>
            </a:r>
          </a:p>
          <a:p>
            <a:pPr marL="342900" indent="-342900">
              <a:buFont typeface="Arial" panose="020B0604020202020204" pitchFamily="34" charset="0"/>
              <a:buChar char="•"/>
            </a:pPr>
            <a:endParaRPr lang="en-US" dirty="0">
              <a:solidFill>
                <a:srgbClr val="FF0000"/>
              </a:solidFill>
            </a:endParaRPr>
          </a:p>
          <a:p>
            <a:pPr marL="342900" indent="-342900">
              <a:buFont typeface="Arial" panose="020B0604020202020204" pitchFamily="34" charset="0"/>
              <a:buChar char="•"/>
            </a:pPr>
            <a:endParaRPr lang="en-US" dirty="0">
              <a:solidFill>
                <a:srgbClr val="FF0000"/>
              </a:solidFill>
            </a:endParaRPr>
          </a:p>
        </p:txBody>
      </p:sp>
      <p:sp>
        <p:nvSpPr>
          <p:cNvPr id="4" name="Text Placeholder 3">
            <a:extLst>
              <a:ext uri="{FF2B5EF4-FFF2-40B4-BE49-F238E27FC236}">
                <a16:creationId xmlns:a16="http://schemas.microsoft.com/office/drawing/2014/main" id="{CFEB09FF-CEAF-4C30-AD96-50E25CF48D74}"/>
              </a:ext>
            </a:extLst>
          </p:cNvPr>
          <p:cNvSpPr>
            <a:spLocks noGrp="1"/>
          </p:cNvSpPr>
          <p:nvPr>
            <p:ph type="body" sz="quarter" idx="11"/>
          </p:nvPr>
        </p:nvSpPr>
        <p:spPr/>
        <p:txBody>
          <a:bodyPr/>
          <a:lstStyle/>
          <a:p>
            <a:r>
              <a:rPr lang="en-US" dirty="0"/>
              <a:t>How did We Come to Microservices?</a:t>
            </a:r>
            <a:endParaRPr lang="en-IN" dirty="0"/>
          </a:p>
        </p:txBody>
      </p:sp>
    </p:spTree>
    <p:extLst>
      <p:ext uri="{BB962C8B-B14F-4D97-AF65-F5344CB8AC3E}">
        <p14:creationId xmlns:p14="http://schemas.microsoft.com/office/powerpoint/2010/main" val="4267069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Define Microservices</a:t>
            </a:r>
          </a:p>
        </p:txBody>
      </p:sp>
      <p:pic>
        <p:nvPicPr>
          <p:cNvPr id="2" name="Picture 1">
            <a:extLst>
              <a:ext uri="{FF2B5EF4-FFF2-40B4-BE49-F238E27FC236}">
                <a16:creationId xmlns:a16="http://schemas.microsoft.com/office/drawing/2014/main" id="{6E9BA8DB-A600-4122-A236-BC55A445E877}"/>
              </a:ext>
            </a:extLst>
          </p:cNvPr>
          <p:cNvPicPr>
            <a:picLocks noChangeAspect="1"/>
          </p:cNvPicPr>
          <p:nvPr/>
        </p:nvPicPr>
        <p:blipFill>
          <a:blip r:embed="rId2"/>
          <a:stretch>
            <a:fillRect/>
          </a:stretch>
        </p:blipFill>
        <p:spPr>
          <a:xfrm>
            <a:off x="2011680" y="2971800"/>
            <a:ext cx="3033844" cy="3446734"/>
          </a:xfrm>
          <a:prstGeom prst="rect">
            <a:avLst/>
          </a:prstGeom>
        </p:spPr>
      </p:pic>
    </p:spTree>
    <p:extLst>
      <p:ext uri="{BB962C8B-B14F-4D97-AF65-F5344CB8AC3E}">
        <p14:creationId xmlns:p14="http://schemas.microsoft.com/office/powerpoint/2010/main" val="2046852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960C90-7C41-4E42-BB77-434FEAB92E0E}"/>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72076818-8F03-4FD7-B91F-32A0DC56AA9B}"/>
              </a:ext>
            </a:extLst>
          </p:cNvPr>
          <p:cNvSpPr>
            <a:spLocks noGrp="1"/>
          </p:cNvSpPr>
          <p:nvPr>
            <p:ph type="title"/>
          </p:nvPr>
        </p:nvSpPr>
        <p:spPr/>
        <p:txBody>
          <a:bodyPr/>
          <a:lstStyle/>
          <a:p>
            <a:r>
              <a:rPr lang="en-IN" dirty="0"/>
              <a:t>Microservices: Definition</a:t>
            </a:r>
          </a:p>
        </p:txBody>
      </p:sp>
      <p:sp>
        <p:nvSpPr>
          <p:cNvPr id="6" name="Content Placeholder 3">
            <a:extLst>
              <a:ext uri="{FF2B5EF4-FFF2-40B4-BE49-F238E27FC236}">
                <a16:creationId xmlns:a16="http://schemas.microsoft.com/office/drawing/2014/main" id="{A42B1802-1001-4C5F-BA39-EC2233BD198C}"/>
              </a:ext>
            </a:extLst>
          </p:cNvPr>
          <p:cNvSpPr>
            <a:spLocks noGrp="1"/>
          </p:cNvSpPr>
          <p:nvPr>
            <p:ph idx="1"/>
          </p:nvPr>
        </p:nvSpPr>
        <p:spPr>
          <a:xfrm>
            <a:off x="457200" y="1920240"/>
            <a:ext cx="3063240" cy="5394960"/>
          </a:xfrm>
        </p:spPr>
        <p:txBody>
          <a:bodyPr/>
          <a:lstStyle/>
          <a:p>
            <a:r>
              <a:rPr lang="en-US" dirty="0"/>
              <a:t>Microservices is an architectural design for building a distributed application using containers.</a:t>
            </a:r>
          </a:p>
          <a:p>
            <a:r>
              <a:rPr lang="en-US" dirty="0"/>
              <a:t>Microservice gets its name because each function of the application operates as an independent service.</a:t>
            </a:r>
          </a:p>
          <a:p>
            <a:r>
              <a:rPr lang="en-US" dirty="0"/>
              <a:t>This architecture allows for each service to scale or update without disrupting other services in the application.</a:t>
            </a:r>
            <a:endParaRPr lang="en-IN" dirty="0"/>
          </a:p>
        </p:txBody>
      </p:sp>
      <p:sp>
        <p:nvSpPr>
          <p:cNvPr id="7" name="Content Placeholder 5">
            <a:extLst>
              <a:ext uri="{FF2B5EF4-FFF2-40B4-BE49-F238E27FC236}">
                <a16:creationId xmlns:a16="http://schemas.microsoft.com/office/drawing/2014/main" id="{9242ABAD-A38C-42CD-9164-B5F794D7AE8A}"/>
              </a:ext>
            </a:extLst>
          </p:cNvPr>
          <p:cNvSpPr txBox="1">
            <a:spLocks/>
          </p:cNvSpPr>
          <p:nvPr/>
        </p:nvSpPr>
        <p:spPr>
          <a:xfrm>
            <a:off x="3962400" y="2057400"/>
            <a:ext cx="3200400" cy="525780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A Microservices framework creates a massively scalable and distributed system, which avoids the bottlenecks of a central database and improves business capabilities, such as enabling continuous delivery/deployment applications and modernizing the technology stack.</a:t>
            </a:r>
            <a:endParaRPr lang="en-IN" dirty="0"/>
          </a:p>
        </p:txBody>
      </p:sp>
      <p:pic>
        <p:nvPicPr>
          <p:cNvPr id="8" name="Picture 7">
            <a:extLst>
              <a:ext uri="{FF2B5EF4-FFF2-40B4-BE49-F238E27FC236}">
                <a16:creationId xmlns:a16="http://schemas.microsoft.com/office/drawing/2014/main" id="{D5C0DA88-664F-48E4-88B8-0DEED9CF5D26}"/>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7467600" y="2165681"/>
            <a:ext cx="6888480" cy="5166361"/>
          </a:xfrm>
          <a:prstGeom prst="rect">
            <a:avLst/>
          </a:prstGeom>
        </p:spPr>
      </p:pic>
      <p:sp>
        <p:nvSpPr>
          <p:cNvPr id="9" name="Text Placeholder 2">
            <a:extLst>
              <a:ext uri="{FF2B5EF4-FFF2-40B4-BE49-F238E27FC236}">
                <a16:creationId xmlns:a16="http://schemas.microsoft.com/office/drawing/2014/main" id="{FDFD3B54-C769-4BF0-8865-5205C1F4CB10}"/>
              </a:ext>
            </a:extLst>
          </p:cNvPr>
          <p:cNvSpPr>
            <a:spLocks noGrp="1"/>
          </p:cNvSpPr>
          <p:nvPr>
            <p:ph type="body" sz="quarter" idx="14"/>
          </p:nvPr>
        </p:nvSpPr>
        <p:spPr>
          <a:xfrm>
            <a:off x="457200" y="7342632"/>
            <a:ext cx="6583680" cy="457200"/>
          </a:xfrm>
        </p:spPr>
        <p:txBody>
          <a:bodyPr/>
          <a:lstStyle/>
          <a:p>
            <a:r>
              <a:rPr lang="en-IN" dirty="0"/>
              <a:t>Source: </a:t>
            </a:r>
            <a:r>
              <a:rPr lang="en-IN" dirty="0">
                <a:hlinkClick r:id="rId3"/>
              </a:rPr>
              <a:t>https://avinetworks.com/glossary/microservice/</a:t>
            </a:r>
            <a:endParaRPr lang="en-IN" dirty="0"/>
          </a:p>
        </p:txBody>
      </p:sp>
    </p:spTree>
    <p:extLst>
      <p:ext uri="{BB962C8B-B14F-4D97-AF65-F5344CB8AC3E}">
        <p14:creationId xmlns:p14="http://schemas.microsoft.com/office/powerpoint/2010/main" val="3365849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960C90-7C41-4E42-BB77-434FEAB92E0E}"/>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72076818-8F03-4FD7-B91F-32A0DC56AA9B}"/>
              </a:ext>
            </a:extLst>
          </p:cNvPr>
          <p:cNvSpPr>
            <a:spLocks noGrp="1"/>
          </p:cNvSpPr>
          <p:nvPr>
            <p:ph type="title"/>
          </p:nvPr>
        </p:nvSpPr>
        <p:spPr/>
        <p:txBody>
          <a:bodyPr/>
          <a:lstStyle/>
          <a:p>
            <a:r>
              <a:rPr lang="en-IN" dirty="0"/>
              <a:t>Characteristics of Microservices</a:t>
            </a:r>
          </a:p>
        </p:txBody>
      </p:sp>
      <p:sp>
        <p:nvSpPr>
          <p:cNvPr id="12" name="Content Placeholder 3">
            <a:extLst>
              <a:ext uri="{FF2B5EF4-FFF2-40B4-BE49-F238E27FC236}">
                <a16:creationId xmlns:a16="http://schemas.microsoft.com/office/drawing/2014/main" id="{D1DCECF9-0CAE-4B8F-902B-D6515BAA4CC8}"/>
              </a:ext>
            </a:extLst>
          </p:cNvPr>
          <p:cNvSpPr>
            <a:spLocks noGrp="1"/>
          </p:cNvSpPr>
          <p:nvPr>
            <p:ph idx="1"/>
          </p:nvPr>
        </p:nvSpPr>
        <p:spPr>
          <a:xfrm>
            <a:off x="454858" y="2057400"/>
            <a:ext cx="5763062" cy="5257800"/>
          </a:xfrm>
        </p:spPr>
        <p:txBody>
          <a:bodyPr/>
          <a:lstStyle/>
          <a:p>
            <a:r>
              <a:rPr lang="en-US" dirty="0"/>
              <a:t>We cannot say that there is a formal definition of the Microservices architectural style, but we can attempt to describe what we see as common characteristics for architectures that fit the label.</a:t>
            </a:r>
          </a:p>
          <a:p>
            <a:endParaRPr lang="en-US" dirty="0"/>
          </a:p>
          <a:p>
            <a:r>
              <a:rPr lang="en-US" dirty="0"/>
              <a:t>As with any definition that outlines common characteristics, not all Microservice architectures have all the characteristics, but we do expect that most Microservice architectures exhibit most characteristics. </a:t>
            </a:r>
          </a:p>
          <a:p>
            <a:endParaRPr lang="en-US" dirty="0"/>
          </a:p>
        </p:txBody>
      </p:sp>
      <p:grpSp>
        <p:nvGrpSpPr>
          <p:cNvPr id="13" name="Group 12">
            <a:extLst>
              <a:ext uri="{FF2B5EF4-FFF2-40B4-BE49-F238E27FC236}">
                <a16:creationId xmlns:a16="http://schemas.microsoft.com/office/drawing/2014/main" id="{437745E8-9CFB-4B86-AEB1-B294F3F6E915}"/>
              </a:ext>
            </a:extLst>
          </p:cNvPr>
          <p:cNvGrpSpPr/>
          <p:nvPr/>
        </p:nvGrpSpPr>
        <p:grpSpPr>
          <a:xfrm>
            <a:off x="6949440" y="2292834"/>
            <a:ext cx="6564651" cy="5501109"/>
            <a:chOff x="6949440" y="2292834"/>
            <a:chExt cx="6564651" cy="5501109"/>
          </a:xfrm>
          <a:effectLst/>
        </p:grpSpPr>
        <p:sp>
          <p:nvSpPr>
            <p:cNvPr id="14" name="Freeform: Shape 13">
              <a:extLst>
                <a:ext uri="{FF2B5EF4-FFF2-40B4-BE49-F238E27FC236}">
                  <a16:creationId xmlns:a16="http://schemas.microsoft.com/office/drawing/2014/main" id="{67A43F5C-C82F-4CA1-9AE9-86D8636D3BB0}"/>
                </a:ext>
              </a:extLst>
            </p:cNvPr>
            <p:cNvSpPr/>
            <p:nvPr/>
          </p:nvSpPr>
          <p:spPr>
            <a:xfrm>
              <a:off x="9418320" y="2300543"/>
              <a:ext cx="4078926" cy="1279670"/>
            </a:xfrm>
            <a:custGeom>
              <a:avLst/>
              <a:gdLst>
                <a:gd name="connsiteX0" fmla="*/ 0 w 1268612"/>
                <a:gd name="connsiteY0" fmla="*/ 0 h 573773"/>
                <a:gd name="connsiteX1" fmla="*/ 1268612 w 1268612"/>
                <a:gd name="connsiteY1" fmla="*/ 0 h 573773"/>
                <a:gd name="connsiteX2" fmla="*/ 1268612 w 1268612"/>
                <a:gd name="connsiteY2" fmla="*/ 573773 h 573773"/>
                <a:gd name="connsiteX3" fmla="*/ 0 w 1268612"/>
                <a:gd name="connsiteY3" fmla="*/ 573773 h 573773"/>
                <a:gd name="connsiteX4" fmla="*/ 0 w 1268612"/>
                <a:gd name="connsiteY4" fmla="*/ 0 h 57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612" h="573773">
                  <a:moveTo>
                    <a:pt x="0" y="0"/>
                  </a:moveTo>
                  <a:lnTo>
                    <a:pt x="1268612" y="0"/>
                  </a:lnTo>
                  <a:lnTo>
                    <a:pt x="1268612" y="573773"/>
                  </a:lnTo>
                  <a:lnTo>
                    <a:pt x="0" y="573773"/>
                  </a:lnTo>
                  <a:lnTo>
                    <a:pt x="0" y="0"/>
                  </a:lnTo>
                  <a:close/>
                </a:path>
              </a:pathLst>
            </a:custGeom>
            <a:solidFill>
              <a:schemeClr val="accent1">
                <a:lumMod val="20000"/>
                <a:lumOff val="80000"/>
              </a:schemeClr>
            </a:solidFill>
            <a:ln>
              <a:noFill/>
            </a:ln>
            <a:effectLst>
              <a:reflection blurRad="6350" stA="52000" endA="300" endPos="3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910" tIns="41910" rIns="41910" bIns="41910" numCol="1" spcCol="1270" anchor="ctr" anchorCtr="0">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051243"/>
                  </a:solidFill>
                  <a:effectLst/>
                  <a:uLnTx/>
                  <a:uFillTx/>
                  <a:latin typeface="IBM Plex Sans" panose="020B0503050203000203" pitchFamily="34" charset="0"/>
                  <a:ea typeface="+mn-ea"/>
                  <a:cs typeface="+mn-cs"/>
                </a:rPr>
                <a:t>Organized around business capabilities</a:t>
              </a:r>
              <a:endParaRPr kumimoji="0" lang="en-US" sz="2000" b="0" i="0" u="none" strike="noStrike" kern="1200" cap="none" spc="0" normalizeH="0" baseline="0" noProof="0" dirty="0">
                <a:ln>
                  <a:noFill/>
                </a:ln>
                <a:solidFill>
                  <a:srgbClr val="051243"/>
                </a:solidFill>
                <a:effectLst/>
                <a:uLnTx/>
                <a:uFillTx/>
                <a:latin typeface="IBM Plex Sans" panose="020B0503050203000203" pitchFamily="34" charset="0"/>
                <a:ea typeface="+mn-ea"/>
                <a:cs typeface="+mn-cs"/>
              </a:endParaRPr>
            </a:p>
          </p:txBody>
        </p:sp>
        <p:sp>
          <p:nvSpPr>
            <p:cNvPr id="15" name="Rectangle 14">
              <a:extLst>
                <a:ext uri="{FF2B5EF4-FFF2-40B4-BE49-F238E27FC236}">
                  <a16:creationId xmlns:a16="http://schemas.microsoft.com/office/drawing/2014/main" id="{3F398DA3-22DC-4DC5-8896-09EB743EFA2A}"/>
                </a:ext>
              </a:extLst>
            </p:cNvPr>
            <p:cNvSpPr/>
            <p:nvPr/>
          </p:nvSpPr>
          <p:spPr>
            <a:xfrm>
              <a:off x="6949440" y="2292834"/>
              <a:ext cx="2331720" cy="1279670"/>
            </a:xfrm>
            <a:prstGeom prst="rect">
              <a:avLst/>
            </a:prstGeom>
            <a:solidFill>
              <a:schemeClr val="accent1">
                <a:lumMod val="20000"/>
                <a:lumOff val="80000"/>
              </a:schemeClr>
            </a:solidFill>
            <a:ln>
              <a:noFill/>
            </a:ln>
            <a:effectLst>
              <a:reflection blurRad="6350" stA="52000" endA="300" endPos="3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51243"/>
                  </a:solidFill>
                  <a:effectLst/>
                  <a:uLnTx/>
                  <a:uFillTx/>
                  <a:latin typeface="IBM Plex Sans" panose="020B0503050203000203" pitchFamily="34" charset="0"/>
                  <a:ea typeface="+mn-ea"/>
                  <a:cs typeface="+mn-cs"/>
                </a:rPr>
                <a:t>Componentization via services</a:t>
              </a:r>
            </a:p>
          </p:txBody>
        </p:sp>
        <p:sp>
          <p:nvSpPr>
            <p:cNvPr id="16" name="Freeform: Shape 15">
              <a:extLst>
                <a:ext uri="{FF2B5EF4-FFF2-40B4-BE49-F238E27FC236}">
                  <a16:creationId xmlns:a16="http://schemas.microsoft.com/office/drawing/2014/main" id="{15B086E3-6EF8-4656-A993-29F25BC60875}"/>
                </a:ext>
              </a:extLst>
            </p:cNvPr>
            <p:cNvSpPr/>
            <p:nvPr/>
          </p:nvSpPr>
          <p:spPr>
            <a:xfrm>
              <a:off x="6949884" y="3703320"/>
              <a:ext cx="4411065" cy="1279670"/>
            </a:xfrm>
            <a:custGeom>
              <a:avLst/>
              <a:gdLst>
                <a:gd name="connsiteX0" fmla="*/ 0 w 1268612"/>
                <a:gd name="connsiteY0" fmla="*/ 0 h 573773"/>
                <a:gd name="connsiteX1" fmla="*/ 1268612 w 1268612"/>
                <a:gd name="connsiteY1" fmla="*/ 0 h 573773"/>
                <a:gd name="connsiteX2" fmla="*/ 1268612 w 1268612"/>
                <a:gd name="connsiteY2" fmla="*/ 573773 h 573773"/>
                <a:gd name="connsiteX3" fmla="*/ 0 w 1268612"/>
                <a:gd name="connsiteY3" fmla="*/ 573773 h 573773"/>
                <a:gd name="connsiteX4" fmla="*/ 0 w 1268612"/>
                <a:gd name="connsiteY4" fmla="*/ 0 h 57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612" h="573773">
                  <a:moveTo>
                    <a:pt x="0" y="0"/>
                  </a:moveTo>
                  <a:lnTo>
                    <a:pt x="1268612" y="0"/>
                  </a:lnTo>
                  <a:lnTo>
                    <a:pt x="1268612" y="573773"/>
                  </a:lnTo>
                  <a:lnTo>
                    <a:pt x="0" y="573773"/>
                  </a:lnTo>
                  <a:lnTo>
                    <a:pt x="0" y="0"/>
                  </a:lnTo>
                  <a:close/>
                </a:path>
              </a:pathLst>
            </a:custGeom>
            <a:solidFill>
              <a:schemeClr val="accent1">
                <a:lumMod val="20000"/>
                <a:lumOff val="80000"/>
              </a:schemeClr>
            </a:solidFill>
            <a:ln>
              <a:noFill/>
            </a:ln>
            <a:effectLst>
              <a:reflection blurRad="6350" stA="52000" endA="300" endPos="3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910" tIns="41910" rIns="41910" bIns="4191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IN" sz="2000" b="0" i="0" u="none" strike="noStrike" kern="1200" cap="none" spc="0" normalizeH="0" baseline="0" noProof="0" dirty="0">
                  <a:ln>
                    <a:noFill/>
                  </a:ln>
                  <a:solidFill>
                    <a:srgbClr val="051243"/>
                  </a:solidFill>
                  <a:effectLst/>
                  <a:uLnTx/>
                  <a:uFillTx/>
                  <a:latin typeface="IBM Plex Sans" panose="020B0503050203000203" pitchFamily="34" charset="0"/>
                  <a:ea typeface="+mn-ea"/>
                  <a:cs typeface="+mn-cs"/>
                </a:rPr>
                <a:t>Smart endpoints and dumb pipes</a:t>
              </a:r>
              <a:endParaRPr kumimoji="0" lang="en-US" sz="2000" b="0" i="0" u="none" strike="noStrike" kern="1200" cap="none" spc="0" normalizeH="0" baseline="0" noProof="0" dirty="0">
                <a:ln>
                  <a:noFill/>
                </a:ln>
                <a:solidFill>
                  <a:srgbClr val="051243"/>
                </a:solidFill>
                <a:effectLst/>
                <a:uLnTx/>
                <a:uFillTx/>
                <a:latin typeface="IBM Plex Sans" panose="020B0503050203000203" pitchFamily="34" charset="0"/>
                <a:ea typeface="+mn-ea"/>
                <a:cs typeface="+mn-cs"/>
              </a:endParaRPr>
            </a:p>
          </p:txBody>
        </p:sp>
        <p:sp>
          <p:nvSpPr>
            <p:cNvPr id="17" name="Freeform: Shape 16">
              <a:extLst>
                <a:ext uri="{FF2B5EF4-FFF2-40B4-BE49-F238E27FC236}">
                  <a16:creationId xmlns:a16="http://schemas.microsoft.com/office/drawing/2014/main" id="{AE6909EA-1665-43DE-BAF1-71421303EEF3}"/>
                </a:ext>
              </a:extLst>
            </p:cNvPr>
            <p:cNvSpPr/>
            <p:nvPr/>
          </p:nvSpPr>
          <p:spPr>
            <a:xfrm>
              <a:off x="6949440" y="6514273"/>
              <a:ext cx="4411065" cy="1279670"/>
            </a:xfrm>
            <a:custGeom>
              <a:avLst/>
              <a:gdLst>
                <a:gd name="connsiteX0" fmla="*/ 0 w 1268612"/>
                <a:gd name="connsiteY0" fmla="*/ 0 h 573773"/>
                <a:gd name="connsiteX1" fmla="*/ 1268612 w 1268612"/>
                <a:gd name="connsiteY1" fmla="*/ 0 h 573773"/>
                <a:gd name="connsiteX2" fmla="*/ 1268612 w 1268612"/>
                <a:gd name="connsiteY2" fmla="*/ 573773 h 573773"/>
                <a:gd name="connsiteX3" fmla="*/ 0 w 1268612"/>
                <a:gd name="connsiteY3" fmla="*/ 573773 h 573773"/>
                <a:gd name="connsiteX4" fmla="*/ 0 w 1268612"/>
                <a:gd name="connsiteY4" fmla="*/ 0 h 57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612" h="573773">
                  <a:moveTo>
                    <a:pt x="0" y="0"/>
                  </a:moveTo>
                  <a:lnTo>
                    <a:pt x="1268612" y="0"/>
                  </a:lnTo>
                  <a:lnTo>
                    <a:pt x="1268612" y="573773"/>
                  </a:lnTo>
                  <a:lnTo>
                    <a:pt x="0" y="573773"/>
                  </a:lnTo>
                  <a:lnTo>
                    <a:pt x="0" y="0"/>
                  </a:lnTo>
                  <a:close/>
                </a:path>
              </a:pathLst>
            </a:custGeom>
            <a:solidFill>
              <a:schemeClr val="accent1">
                <a:lumMod val="20000"/>
                <a:lumOff val="80000"/>
              </a:schemeClr>
            </a:solidFill>
            <a:ln>
              <a:noFill/>
            </a:ln>
            <a:effectLst>
              <a:reflection blurRad="6350" stA="52000" endA="300" endPos="3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910" tIns="41910" rIns="41910" bIns="4191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IN" sz="2000" b="0" i="0" u="none" strike="noStrike" kern="1200" cap="none" spc="0" normalizeH="0" baseline="0" noProof="0" dirty="0">
                  <a:ln>
                    <a:noFill/>
                  </a:ln>
                  <a:solidFill>
                    <a:srgbClr val="051243"/>
                  </a:solidFill>
                  <a:effectLst/>
                  <a:uLnTx/>
                  <a:uFillTx/>
                  <a:latin typeface="IBM Plex Sans" panose="020B0503050203000203" pitchFamily="34" charset="0"/>
                  <a:ea typeface="+mn-ea"/>
                  <a:cs typeface="+mn-cs"/>
                </a:rPr>
                <a:t>Infrastructure automation</a:t>
              </a:r>
              <a:endParaRPr kumimoji="0" lang="en-US" sz="2000" b="0" i="0" u="none" strike="noStrike" kern="1200" cap="none" spc="0" normalizeH="0" baseline="0" noProof="0" dirty="0">
                <a:ln>
                  <a:noFill/>
                </a:ln>
                <a:solidFill>
                  <a:srgbClr val="051243"/>
                </a:solidFill>
                <a:effectLst/>
                <a:uLnTx/>
                <a:uFillTx/>
                <a:latin typeface="IBM Plex Sans" panose="020B0503050203000203" pitchFamily="34" charset="0"/>
                <a:ea typeface="+mn-ea"/>
                <a:cs typeface="+mn-cs"/>
              </a:endParaRPr>
            </a:p>
          </p:txBody>
        </p:sp>
        <p:sp>
          <p:nvSpPr>
            <p:cNvPr id="18" name="Freeform: Shape 17">
              <a:extLst>
                <a:ext uri="{FF2B5EF4-FFF2-40B4-BE49-F238E27FC236}">
                  <a16:creationId xmlns:a16="http://schemas.microsoft.com/office/drawing/2014/main" id="{F9FD34EB-4D04-4B7E-9F8C-9EEE32775EE4}"/>
                </a:ext>
              </a:extLst>
            </p:cNvPr>
            <p:cNvSpPr/>
            <p:nvPr/>
          </p:nvSpPr>
          <p:spPr>
            <a:xfrm>
              <a:off x="9103026" y="5111496"/>
              <a:ext cx="4411065" cy="1279670"/>
            </a:xfrm>
            <a:custGeom>
              <a:avLst/>
              <a:gdLst>
                <a:gd name="connsiteX0" fmla="*/ 0 w 1268612"/>
                <a:gd name="connsiteY0" fmla="*/ 0 h 573773"/>
                <a:gd name="connsiteX1" fmla="*/ 1268612 w 1268612"/>
                <a:gd name="connsiteY1" fmla="*/ 0 h 573773"/>
                <a:gd name="connsiteX2" fmla="*/ 1268612 w 1268612"/>
                <a:gd name="connsiteY2" fmla="*/ 573773 h 573773"/>
                <a:gd name="connsiteX3" fmla="*/ 0 w 1268612"/>
                <a:gd name="connsiteY3" fmla="*/ 573773 h 573773"/>
                <a:gd name="connsiteX4" fmla="*/ 0 w 1268612"/>
                <a:gd name="connsiteY4" fmla="*/ 0 h 57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612" h="573773">
                  <a:moveTo>
                    <a:pt x="0" y="0"/>
                  </a:moveTo>
                  <a:lnTo>
                    <a:pt x="1268612" y="0"/>
                  </a:lnTo>
                  <a:lnTo>
                    <a:pt x="1268612" y="573773"/>
                  </a:lnTo>
                  <a:lnTo>
                    <a:pt x="0" y="573773"/>
                  </a:lnTo>
                  <a:lnTo>
                    <a:pt x="0" y="0"/>
                  </a:lnTo>
                  <a:close/>
                </a:path>
              </a:pathLst>
            </a:custGeom>
            <a:solidFill>
              <a:schemeClr val="accent1">
                <a:lumMod val="20000"/>
                <a:lumOff val="80000"/>
              </a:schemeClr>
            </a:solidFill>
            <a:ln>
              <a:noFill/>
            </a:ln>
            <a:effectLst>
              <a:reflection blurRad="6350" stA="52000" endA="300" endPos="3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910" tIns="41910" rIns="41910" bIns="4191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IN" sz="2000" b="0" i="0" u="none" strike="noStrike" kern="1200" cap="none" spc="0" normalizeH="0" baseline="0" noProof="0" dirty="0">
                  <a:ln>
                    <a:noFill/>
                  </a:ln>
                  <a:solidFill>
                    <a:srgbClr val="051243"/>
                  </a:solidFill>
                  <a:effectLst/>
                  <a:uLnTx/>
                  <a:uFillTx/>
                  <a:latin typeface="IBM Plex Sans" panose="020B0503050203000203" pitchFamily="34" charset="0"/>
                  <a:ea typeface="+mn-ea"/>
                  <a:cs typeface="+mn-cs"/>
                </a:rPr>
                <a:t>Decentralized data management</a:t>
              </a:r>
              <a:endParaRPr kumimoji="0" lang="en-US" sz="2000" b="0" i="0" u="none" strike="noStrike" kern="1200" cap="none" spc="0" normalizeH="0" baseline="0" noProof="0" dirty="0">
                <a:ln>
                  <a:noFill/>
                </a:ln>
                <a:solidFill>
                  <a:srgbClr val="051243"/>
                </a:solidFill>
                <a:effectLst/>
                <a:uLnTx/>
                <a:uFillTx/>
                <a:latin typeface="IBM Plex Sans" panose="020B0503050203000203" pitchFamily="34" charset="0"/>
                <a:ea typeface="+mn-ea"/>
                <a:cs typeface="+mn-cs"/>
              </a:endParaRPr>
            </a:p>
          </p:txBody>
        </p:sp>
        <p:sp>
          <p:nvSpPr>
            <p:cNvPr id="19" name="Freeform: Shape 18">
              <a:extLst>
                <a:ext uri="{FF2B5EF4-FFF2-40B4-BE49-F238E27FC236}">
                  <a16:creationId xmlns:a16="http://schemas.microsoft.com/office/drawing/2014/main" id="{5E449498-79AD-4C5E-A434-DB2374007462}"/>
                </a:ext>
              </a:extLst>
            </p:cNvPr>
            <p:cNvSpPr/>
            <p:nvPr/>
          </p:nvSpPr>
          <p:spPr>
            <a:xfrm>
              <a:off x="11522142" y="3703320"/>
              <a:ext cx="1975104" cy="1279670"/>
            </a:xfrm>
            <a:custGeom>
              <a:avLst/>
              <a:gdLst>
                <a:gd name="connsiteX0" fmla="*/ 0 w 1268612"/>
                <a:gd name="connsiteY0" fmla="*/ 0 h 573773"/>
                <a:gd name="connsiteX1" fmla="*/ 1268612 w 1268612"/>
                <a:gd name="connsiteY1" fmla="*/ 0 h 573773"/>
                <a:gd name="connsiteX2" fmla="*/ 1268612 w 1268612"/>
                <a:gd name="connsiteY2" fmla="*/ 573773 h 573773"/>
                <a:gd name="connsiteX3" fmla="*/ 0 w 1268612"/>
                <a:gd name="connsiteY3" fmla="*/ 573773 h 573773"/>
                <a:gd name="connsiteX4" fmla="*/ 0 w 1268612"/>
                <a:gd name="connsiteY4" fmla="*/ 0 h 57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612" h="573773">
                  <a:moveTo>
                    <a:pt x="0" y="0"/>
                  </a:moveTo>
                  <a:lnTo>
                    <a:pt x="1268612" y="0"/>
                  </a:lnTo>
                  <a:lnTo>
                    <a:pt x="1268612" y="573773"/>
                  </a:lnTo>
                  <a:lnTo>
                    <a:pt x="0" y="573773"/>
                  </a:lnTo>
                  <a:lnTo>
                    <a:pt x="0" y="0"/>
                  </a:lnTo>
                  <a:close/>
                </a:path>
              </a:pathLst>
            </a:custGeom>
            <a:solidFill>
              <a:schemeClr val="accent1">
                <a:lumMod val="20000"/>
                <a:lumOff val="80000"/>
              </a:schemeClr>
            </a:solidFill>
            <a:ln>
              <a:noFill/>
            </a:ln>
            <a:effectLst>
              <a:reflection blurRad="6350" stA="52000" endA="300" endPos="3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910" tIns="41910" rIns="41910" bIns="4191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IN" sz="2000" b="0" i="0" u="none" strike="noStrike" kern="1200" cap="none" spc="0" normalizeH="0" baseline="0" noProof="0" dirty="0">
                  <a:ln>
                    <a:noFill/>
                  </a:ln>
                  <a:solidFill>
                    <a:srgbClr val="051243"/>
                  </a:solidFill>
                  <a:effectLst/>
                  <a:uLnTx/>
                  <a:uFillTx/>
                  <a:latin typeface="IBM Plex Sans" panose="020B0503050203000203" pitchFamily="34" charset="0"/>
                  <a:ea typeface="+mn-ea"/>
                  <a:cs typeface="+mn-cs"/>
                </a:rPr>
                <a:t>Products not projects</a:t>
              </a:r>
              <a:endParaRPr kumimoji="0" lang="en-US" sz="2000" b="0" i="0" u="none" strike="noStrike" kern="1200" cap="none" spc="0" normalizeH="0" baseline="0" noProof="0" dirty="0">
                <a:ln>
                  <a:noFill/>
                </a:ln>
                <a:solidFill>
                  <a:srgbClr val="051243"/>
                </a:solidFill>
                <a:effectLst/>
                <a:uLnTx/>
                <a:uFillTx/>
                <a:latin typeface="IBM Plex Sans" panose="020B0503050203000203" pitchFamily="34" charset="0"/>
                <a:ea typeface="+mn-ea"/>
                <a:cs typeface="+mn-cs"/>
              </a:endParaRPr>
            </a:p>
          </p:txBody>
        </p:sp>
        <p:sp>
          <p:nvSpPr>
            <p:cNvPr id="20" name="Freeform: Shape 19">
              <a:extLst>
                <a:ext uri="{FF2B5EF4-FFF2-40B4-BE49-F238E27FC236}">
                  <a16:creationId xmlns:a16="http://schemas.microsoft.com/office/drawing/2014/main" id="{C6B825FB-92BF-48FA-8D63-598E96F9A00A}"/>
                </a:ext>
              </a:extLst>
            </p:cNvPr>
            <p:cNvSpPr/>
            <p:nvPr/>
          </p:nvSpPr>
          <p:spPr>
            <a:xfrm>
              <a:off x="7030590" y="5113806"/>
              <a:ext cx="1975104" cy="1279670"/>
            </a:xfrm>
            <a:custGeom>
              <a:avLst/>
              <a:gdLst>
                <a:gd name="connsiteX0" fmla="*/ 0 w 1268612"/>
                <a:gd name="connsiteY0" fmla="*/ 0 h 573773"/>
                <a:gd name="connsiteX1" fmla="*/ 1268612 w 1268612"/>
                <a:gd name="connsiteY1" fmla="*/ 0 h 573773"/>
                <a:gd name="connsiteX2" fmla="*/ 1268612 w 1268612"/>
                <a:gd name="connsiteY2" fmla="*/ 573773 h 573773"/>
                <a:gd name="connsiteX3" fmla="*/ 0 w 1268612"/>
                <a:gd name="connsiteY3" fmla="*/ 573773 h 573773"/>
                <a:gd name="connsiteX4" fmla="*/ 0 w 1268612"/>
                <a:gd name="connsiteY4" fmla="*/ 0 h 57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612" h="573773">
                  <a:moveTo>
                    <a:pt x="0" y="0"/>
                  </a:moveTo>
                  <a:lnTo>
                    <a:pt x="1268612" y="0"/>
                  </a:lnTo>
                  <a:lnTo>
                    <a:pt x="1268612" y="573773"/>
                  </a:lnTo>
                  <a:lnTo>
                    <a:pt x="0" y="573773"/>
                  </a:lnTo>
                  <a:lnTo>
                    <a:pt x="0" y="0"/>
                  </a:lnTo>
                  <a:close/>
                </a:path>
              </a:pathLst>
            </a:custGeom>
            <a:solidFill>
              <a:schemeClr val="accent1">
                <a:lumMod val="20000"/>
                <a:lumOff val="80000"/>
              </a:schemeClr>
            </a:solidFill>
            <a:ln>
              <a:noFill/>
            </a:ln>
            <a:effectLst>
              <a:reflection blurRad="6350" stA="52000" endA="300" endPos="3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910" tIns="41910" rIns="41910" bIns="4191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IN" sz="2000" b="0" i="0" u="none" strike="noStrike" kern="1200" cap="none" spc="0" normalizeH="0" baseline="0" noProof="0" dirty="0">
                  <a:ln>
                    <a:noFill/>
                  </a:ln>
                  <a:solidFill>
                    <a:srgbClr val="051243"/>
                  </a:solidFill>
                  <a:effectLst/>
                  <a:uLnTx/>
                  <a:uFillTx/>
                  <a:latin typeface="IBM Plex Sans" panose="020B0503050203000203" pitchFamily="34" charset="0"/>
                  <a:ea typeface="+mn-ea"/>
                  <a:cs typeface="+mn-cs"/>
                </a:rPr>
                <a:t>Decentralized governance</a:t>
              </a:r>
              <a:endParaRPr kumimoji="0" lang="en-US" sz="2000" b="0" i="0" u="none" strike="noStrike" kern="1200" cap="none" spc="0" normalizeH="0" baseline="0" noProof="0" dirty="0">
                <a:ln>
                  <a:noFill/>
                </a:ln>
                <a:solidFill>
                  <a:srgbClr val="051243"/>
                </a:solidFill>
                <a:effectLst/>
                <a:uLnTx/>
                <a:uFillTx/>
                <a:latin typeface="IBM Plex Sans" panose="020B0503050203000203" pitchFamily="34" charset="0"/>
                <a:ea typeface="+mn-ea"/>
                <a:cs typeface="+mn-cs"/>
              </a:endParaRPr>
            </a:p>
          </p:txBody>
        </p:sp>
        <p:sp>
          <p:nvSpPr>
            <p:cNvPr id="21" name="Freeform: Shape 20">
              <a:extLst>
                <a:ext uri="{FF2B5EF4-FFF2-40B4-BE49-F238E27FC236}">
                  <a16:creationId xmlns:a16="http://schemas.microsoft.com/office/drawing/2014/main" id="{3018267C-A8EB-429D-883A-029AE8E3106B}"/>
                </a:ext>
              </a:extLst>
            </p:cNvPr>
            <p:cNvSpPr/>
            <p:nvPr/>
          </p:nvSpPr>
          <p:spPr>
            <a:xfrm>
              <a:off x="11522142" y="6514273"/>
              <a:ext cx="1975104" cy="1279670"/>
            </a:xfrm>
            <a:custGeom>
              <a:avLst/>
              <a:gdLst>
                <a:gd name="connsiteX0" fmla="*/ 0 w 1268612"/>
                <a:gd name="connsiteY0" fmla="*/ 0 h 573773"/>
                <a:gd name="connsiteX1" fmla="*/ 1268612 w 1268612"/>
                <a:gd name="connsiteY1" fmla="*/ 0 h 573773"/>
                <a:gd name="connsiteX2" fmla="*/ 1268612 w 1268612"/>
                <a:gd name="connsiteY2" fmla="*/ 573773 h 573773"/>
                <a:gd name="connsiteX3" fmla="*/ 0 w 1268612"/>
                <a:gd name="connsiteY3" fmla="*/ 573773 h 573773"/>
                <a:gd name="connsiteX4" fmla="*/ 0 w 1268612"/>
                <a:gd name="connsiteY4" fmla="*/ 0 h 57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612" h="573773">
                  <a:moveTo>
                    <a:pt x="0" y="0"/>
                  </a:moveTo>
                  <a:lnTo>
                    <a:pt x="1268612" y="0"/>
                  </a:lnTo>
                  <a:lnTo>
                    <a:pt x="1268612" y="573773"/>
                  </a:lnTo>
                  <a:lnTo>
                    <a:pt x="0" y="573773"/>
                  </a:lnTo>
                  <a:lnTo>
                    <a:pt x="0" y="0"/>
                  </a:lnTo>
                  <a:close/>
                </a:path>
              </a:pathLst>
            </a:custGeom>
            <a:solidFill>
              <a:schemeClr val="accent1">
                <a:lumMod val="20000"/>
                <a:lumOff val="80000"/>
              </a:schemeClr>
            </a:solidFill>
            <a:ln>
              <a:noFill/>
            </a:ln>
            <a:effectLst>
              <a:reflection blurRad="6350" stA="52000" endA="300" endPos="3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910" tIns="41910" rIns="41910" bIns="41910" numCol="1" spcCol="1270" anchor="ctr"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IN" sz="2000" b="0" i="0" u="none" strike="noStrike" kern="1200" cap="none" spc="0" normalizeH="0" baseline="0" noProof="0" dirty="0">
                  <a:ln>
                    <a:noFill/>
                  </a:ln>
                  <a:solidFill>
                    <a:srgbClr val="051243"/>
                  </a:solidFill>
                  <a:effectLst/>
                  <a:uLnTx/>
                  <a:uFillTx/>
                  <a:latin typeface="IBM Plex Sans" panose="020B0503050203000203" pitchFamily="34" charset="0"/>
                  <a:ea typeface="+mn-ea"/>
                  <a:cs typeface="+mn-cs"/>
                </a:rPr>
                <a:t>Design for failure</a:t>
              </a:r>
              <a:endParaRPr kumimoji="0" lang="en-US" sz="2000" b="0" i="0" u="none" strike="noStrike" kern="1200" cap="none" spc="0" normalizeH="0" baseline="0" noProof="0" dirty="0">
                <a:ln>
                  <a:noFill/>
                </a:ln>
                <a:solidFill>
                  <a:srgbClr val="051243"/>
                </a:solidFill>
                <a:effectLst/>
                <a:uLnTx/>
                <a:uFillTx/>
                <a:latin typeface="IBM Plex Sans" panose="020B0503050203000203" pitchFamily="34" charset="0"/>
                <a:ea typeface="+mn-ea"/>
                <a:cs typeface="+mn-cs"/>
              </a:endParaRPr>
            </a:p>
          </p:txBody>
        </p:sp>
      </p:grpSp>
      <p:sp>
        <p:nvSpPr>
          <p:cNvPr id="22" name="TextBox 21">
            <a:extLst>
              <a:ext uri="{FF2B5EF4-FFF2-40B4-BE49-F238E27FC236}">
                <a16:creationId xmlns:a16="http://schemas.microsoft.com/office/drawing/2014/main" id="{2C564563-E003-4948-85CD-8C1D84EFA046}"/>
              </a:ext>
            </a:extLst>
          </p:cNvPr>
          <p:cNvSpPr txBox="1"/>
          <p:nvPr/>
        </p:nvSpPr>
        <p:spPr>
          <a:xfrm>
            <a:off x="6502984" y="2292834"/>
            <a:ext cx="446900" cy="5501109"/>
          </a:xfrm>
          <a:prstGeom prst="rect">
            <a:avLst/>
          </a:prstGeom>
          <a:solidFill>
            <a:schemeClr val="accent2"/>
          </a:solidFill>
        </p:spPr>
        <p:txBody>
          <a:bodyPr vert="vert270" wrap="square" lIns="91440" tIns="45720" rIns="91440" bIns="45720" rtlCol="0">
            <a:noAutofit/>
          </a:bodyPr>
          <a:lstStyle/>
          <a:p>
            <a:pPr marL="0" marR="0" lvl="0" indent="0" algn="ctr" defTabSz="1097280" rtl="0" eaLnBrk="1" fontAlgn="auto" latinLnBrk="0" hangingPunct="1">
              <a:lnSpc>
                <a:spcPct val="105000"/>
              </a:lnSpc>
              <a:spcBef>
                <a:spcPts val="100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Characteristics of Microservices</a:t>
            </a:r>
          </a:p>
        </p:txBody>
      </p:sp>
    </p:spTree>
    <p:extLst>
      <p:ext uri="{BB962C8B-B14F-4D97-AF65-F5344CB8AC3E}">
        <p14:creationId xmlns:p14="http://schemas.microsoft.com/office/powerpoint/2010/main" val="2630825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Journey Goals</a:t>
            </a:r>
          </a:p>
        </p:txBody>
      </p:sp>
      <p:pic>
        <p:nvPicPr>
          <p:cNvPr id="2" name="Picture 1">
            <a:extLst>
              <a:ext uri="{FF2B5EF4-FFF2-40B4-BE49-F238E27FC236}">
                <a16:creationId xmlns:a16="http://schemas.microsoft.com/office/drawing/2014/main" id="{7C622674-0B9D-48A1-BF1C-FADAE6C3F29E}"/>
              </a:ext>
            </a:extLst>
          </p:cNvPr>
          <p:cNvPicPr>
            <a:picLocks noChangeAspect="1"/>
          </p:cNvPicPr>
          <p:nvPr/>
        </p:nvPicPr>
        <p:blipFill>
          <a:blip r:embed="rId2"/>
          <a:stretch>
            <a:fillRect/>
          </a:stretch>
        </p:blipFill>
        <p:spPr>
          <a:xfrm>
            <a:off x="1371600" y="2560320"/>
            <a:ext cx="4107657" cy="3989934"/>
          </a:xfrm>
          <a:prstGeom prst="rect">
            <a:avLst/>
          </a:prstGeom>
        </p:spPr>
      </p:pic>
    </p:spTree>
    <p:extLst>
      <p:ext uri="{BB962C8B-B14F-4D97-AF65-F5344CB8AC3E}">
        <p14:creationId xmlns:p14="http://schemas.microsoft.com/office/powerpoint/2010/main" val="3794309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4436897-E352-4A3C-A119-0930ECBA911A}"/>
              </a:ext>
            </a:extLst>
          </p:cNvPr>
          <p:cNvSpPr>
            <a:spLocks noGrp="1"/>
          </p:cNvSpPr>
          <p:nvPr>
            <p:ph type="title"/>
          </p:nvPr>
        </p:nvSpPr>
        <p:spPr>
          <a:xfrm>
            <a:off x="114300" y="80011"/>
            <a:ext cx="12618720" cy="773430"/>
          </a:xfrm>
        </p:spPr>
        <p:txBody>
          <a:bodyPr>
            <a:normAutofit fontScale="90000"/>
          </a:bodyPr>
          <a:lstStyle/>
          <a:p>
            <a:r>
              <a:rPr lang="en-IN" dirty="0"/>
              <a:t>Goals Of Microservices Journey</a:t>
            </a:r>
          </a:p>
        </p:txBody>
      </p:sp>
      <p:graphicFrame>
        <p:nvGraphicFramePr>
          <p:cNvPr id="8" name="Diagram 7">
            <a:extLst>
              <a:ext uri="{FF2B5EF4-FFF2-40B4-BE49-F238E27FC236}">
                <a16:creationId xmlns:a16="http://schemas.microsoft.com/office/drawing/2014/main" id="{07175053-D1AC-4602-9390-4ADA772A5383}"/>
              </a:ext>
            </a:extLst>
          </p:cNvPr>
          <p:cNvGraphicFramePr/>
          <p:nvPr>
            <p:extLst>
              <p:ext uri="{D42A27DB-BD31-4B8C-83A1-F6EECF244321}">
                <p14:modId xmlns:p14="http://schemas.microsoft.com/office/powerpoint/2010/main" val="3698517865"/>
              </p:ext>
            </p:extLst>
          </p:nvPr>
        </p:nvGraphicFramePr>
        <p:xfrm>
          <a:off x="285751" y="967739"/>
          <a:ext cx="14207489" cy="7067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AutoShape 4" descr="https://ww1.prweb.com/prfiles/2006/09/06/433762/antslice.jpg">
            <a:extLst>
              <a:ext uri="{FF2B5EF4-FFF2-40B4-BE49-F238E27FC236}">
                <a16:creationId xmlns:a16="http://schemas.microsoft.com/office/drawing/2014/main" id="{62178E77-9876-4BF3-A673-549210268226}"/>
              </a:ext>
            </a:extLst>
          </p:cNvPr>
          <p:cNvSpPr>
            <a:spLocks noChangeAspect="1" noChangeArrowheads="1"/>
          </p:cNvSpPr>
          <p:nvPr/>
        </p:nvSpPr>
        <p:spPr bwMode="auto">
          <a:xfrm>
            <a:off x="7132320" y="3931920"/>
            <a:ext cx="365760" cy="365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IN" sz="216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556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4436897-E352-4A3C-A119-0930ECBA911A}"/>
              </a:ext>
            </a:extLst>
          </p:cNvPr>
          <p:cNvSpPr>
            <a:spLocks noGrp="1"/>
          </p:cNvSpPr>
          <p:nvPr>
            <p:ph type="title"/>
          </p:nvPr>
        </p:nvSpPr>
        <p:spPr>
          <a:xfrm>
            <a:off x="114300" y="80011"/>
            <a:ext cx="12618720" cy="773430"/>
          </a:xfrm>
        </p:spPr>
        <p:txBody>
          <a:bodyPr>
            <a:normAutofit fontScale="90000"/>
          </a:bodyPr>
          <a:lstStyle/>
          <a:p>
            <a:r>
              <a:rPr lang="en-IN" dirty="0"/>
              <a:t>Goals Of Microservices Journey</a:t>
            </a:r>
          </a:p>
        </p:txBody>
      </p:sp>
      <p:graphicFrame>
        <p:nvGraphicFramePr>
          <p:cNvPr id="8" name="Diagram 7">
            <a:extLst>
              <a:ext uri="{FF2B5EF4-FFF2-40B4-BE49-F238E27FC236}">
                <a16:creationId xmlns:a16="http://schemas.microsoft.com/office/drawing/2014/main" id="{07175053-D1AC-4602-9390-4ADA772A5383}"/>
              </a:ext>
            </a:extLst>
          </p:cNvPr>
          <p:cNvGraphicFramePr/>
          <p:nvPr>
            <p:extLst>
              <p:ext uri="{D42A27DB-BD31-4B8C-83A1-F6EECF244321}">
                <p14:modId xmlns:p14="http://schemas.microsoft.com/office/powerpoint/2010/main" val="2015333185"/>
              </p:ext>
            </p:extLst>
          </p:nvPr>
        </p:nvGraphicFramePr>
        <p:xfrm>
          <a:off x="285751" y="967740"/>
          <a:ext cx="13933169" cy="7056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AutoShape 4" descr="https://ww1.prweb.com/prfiles/2006/09/06/433762/antslice.jpg">
            <a:extLst>
              <a:ext uri="{FF2B5EF4-FFF2-40B4-BE49-F238E27FC236}">
                <a16:creationId xmlns:a16="http://schemas.microsoft.com/office/drawing/2014/main" id="{62178E77-9876-4BF3-A673-549210268226}"/>
              </a:ext>
            </a:extLst>
          </p:cNvPr>
          <p:cNvSpPr>
            <a:spLocks noChangeAspect="1" noChangeArrowheads="1"/>
          </p:cNvSpPr>
          <p:nvPr/>
        </p:nvSpPr>
        <p:spPr bwMode="auto">
          <a:xfrm>
            <a:off x="7132320" y="3931920"/>
            <a:ext cx="365760" cy="365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IN" sz="216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7028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Microservices Complexities and Challenges</a:t>
            </a:r>
          </a:p>
        </p:txBody>
      </p:sp>
      <p:pic>
        <p:nvPicPr>
          <p:cNvPr id="2" name="Picture 1">
            <a:extLst>
              <a:ext uri="{FF2B5EF4-FFF2-40B4-BE49-F238E27FC236}">
                <a16:creationId xmlns:a16="http://schemas.microsoft.com/office/drawing/2014/main" id="{64270823-49FE-46AD-B9D2-AC270D8A31EA}"/>
              </a:ext>
            </a:extLst>
          </p:cNvPr>
          <p:cNvPicPr>
            <a:picLocks noChangeAspect="1"/>
          </p:cNvPicPr>
          <p:nvPr/>
        </p:nvPicPr>
        <p:blipFill>
          <a:blip r:embed="rId2"/>
          <a:stretch>
            <a:fillRect/>
          </a:stretch>
        </p:blipFill>
        <p:spPr>
          <a:xfrm>
            <a:off x="1920240" y="3703320"/>
            <a:ext cx="2879734" cy="3255189"/>
          </a:xfrm>
          <a:prstGeom prst="rect">
            <a:avLst/>
          </a:prstGeom>
        </p:spPr>
      </p:pic>
    </p:spTree>
    <p:extLst>
      <p:ext uri="{BB962C8B-B14F-4D97-AF65-F5344CB8AC3E}">
        <p14:creationId xmlns:p14="http://schemas.microsoft.com/office/powerpoint/2010/main" val="21481951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FCEE22-98A1-4A54-9951-0C952FABB38F}"/>
              </a:ext>
            </a:extLst>
          </p:cNvPr>
          <p:cNvSpPr>
            <a:spLocks noGrp="1"/>
          </p:cNvSpPr>
          <p:nvPr>
            <p:ph type="body" sz="quarter" idx="11"/>
          </p:nvPr>
        </p:nvSpPr>
        <p:spPr/>
        <p:txBody>
          <a:bodyPr/>
          <a:lstStyle/>
          <a:p>
            <a:r>
              <a:rPr lang="en-US" dirty="0"/>
              <a:t>How did We Come to Microservices?</a:t>
            </a:r>
            <a:endParaRPr lang="en-IN" dirty="0"/>
          </a:p>
        </p:txBody>
      </p:sp>
      <p:sp>
        <p:nvSpPr>
          <p:cNvPr id="3" name="Text Placeholder 2">
            <a:extLst>
              <a:ext uri="{FF2B5EF4-FFF2-40B4-BE49-F238E27FC236}">
                <a16:creationId xmlns:a16="http://schemas.microsoft.com/office/drawing/2014/main" id="{47E10D3B-AD2F-451F-A93A-D948896D3F74}"/>
              </a:ext>
            </a:extLst>
          </p:cNvPr>
          <p:cNvSpPr>
            <a:spLocks noGrp="1"/>
          </p:cNvSpPr>
          <p:nvPr>
            <p:ph type="body" sz="quarter" idx="14"/>
          </p:nvPr>
        </p:nvSpPr>
        <p:spPr/>
        <p:txBody>
          <a:bodyPr/>
          <a:lstStyle/>
          <a:p>
            <a:endParaRPr lang="en-IN" dirty="0"/>
          </a:p>
        </p:txBody>
      </p:sp>
      <p:sp>
        <p:nvSpPr>
          <p:cNvPr id="4" name="Content Placeholder 3">
            <a:extLst>
              <a:ext uri="{FF2B5EF4-FFF2-40B4-BE49-F238E27FC236}">
                <a16:creationId xmlns:a16="http://schemas.microsoft.com/office/drawing/2014/main" id="{9EC8FD02-C29E-449E-9744-E13CDE2D4251}"/>
              </a:ext>
            </a:extLst>
          </p:cNvPr>
          <p:cNvSpPr>
            <a:spLocks noGrp="1"/>
          </p:cNvSpPr>
          <p:nvPr>
            <p:ph idx="1"/>
          </p:nvPr>
        </p:nvSpPr>
        <p:spPr>
          <a:xfrm>
            <a:off x="454858" y="2057400"/>
            <a:ext cx="6583680" cy="5257800"/>
          </a:xfrm>
        </p:spPr>
        <p:txBody>
          <a:bodyPr/>
          <a:lstStyle/>
          <a:p>
            <a:pPr marL="342900" indent="-342900">
              <a:buFont typeface="Arial" panose="020B0604020202020204" pitchFamily="34" charset="0"/>
              <a:buChar char="•"/>
            </a:pPr>
            <a:r>
              <a:rPr lang="en-US" sz="2200" dirty="0"/>
              <a:t>Complexity has moved out of the application, but into the operations layer</a:t>
            </a:r>
          </a:p>
          <a:p>
            <a:pPr marL="342900" indent="-342900">
              <a:buFont typeface="Arial" panose="020B0604020202020204" pitchFamily="34" charset="0"/>
              <a:buChar char="•"/>
            </a:pPr>
            <a:r>
              <a:rPr lang="en-US" sz="2200" dirty="0"/>
              <a:t>Fallacies of Distributed Computing</a:t>
            </a:r>
          </a:p>
          <a:p>
            <a:pPr marL="342900" indent="-342900">
              <a:buFont typeface="Arial" panose="020B0604020202020204" pitchFamily="34" charset="0"/>
              <a:buChar char="•"/>
            </a:pPr>
            <a:r>
              <a:rPr lang="en-US" sz="2200" dirty="0"/>
              <a:t>Services may be unavailable</a:t>
            </a:r>
          </a:p>
          <a:p>
            <a:pPr marL="342900" indent="-342900">
              <a:buFont typeface="Arial" panose="020B0604020202020204" pitchFamily="34" charset="0"/>
              <a:buChar char="•"/>
            </a:pPr>
            <a:r>
              <a:rPr lang="en-US" sz="2200" dirty="0"/>
              <a:t>Never needed to worry about this in a monolith!</a:t>
            </a:r>
          </a:p>
          <a:p>
            <a:pPr marL="342900" indent="-342900">
              <a:buFont typeface="Arial" panose="020B0604020202020204" pitchFamily="34" charset="0"/>
              <a:buChar char="•"/>
            </a:pPr>
            <a:r>
              <a:rPr lang="en-US" sz="2200" dirty="0"/>
              <a:t>Design for failure, circuit breakers: </a:t>
            </a:r>
            <a:br>
              <a:rPr lang="en-US" sz="2200" dirty="0"/>
            </a:br>
            <a:r>
              <a:rPr lang="en-US" sz="2200" dirty="0"/>
              <a:t>“Everything fails all the time” - Werner Vogels, CTO Amazon</a:t>
            </a:r>
          </a:p>
          <a:p>
            <a:pPr marL="342900" indent="-342900">
              <a:buFont typeface="Arial" panose="020B0604020202020204" pitchFamily="34" charset="0"/>
              <a:buChar char="•"/>
            </a:pPr>
            <a:r>
              <a:rPr lang="en-US" sz="2200" dirty="0"/>
              <a:t>Much more monitoring needed</a:t>
            </a:r>
          </a:p>
          <a:p>
            <a:pPr marL="342900" indent="-342900">
              <a:buFont typeface="Arial" panose="020B0604020202020204" pitchFamily="34" charset="0"/>
              <a:buChar char="•"/>
            </a:pPr>
            <a:r>
              <a:rPr lang="en-US" sz="2200" dirty="0"/>
              <a:t>Remote calls more expensive than in-process calls</a:t>
            </a:r>
          </a:p>
          <a:p>
            <a:pPr marL="342900" indent="-342900">
              <a:buFont typeface="Arial" panose="020B0604020202020204" pitchFamily="34" charset="0"/>
              <a:buChar char="•"/>
            </a:pPr>
            <a:endParaRPr lang="en-IN" sz="2200" dirty="0"/>
          </a:p>
        </p:txBody>
      </p:sp>
      <p:sp>
        <p:nvSpPr>
          <p:cNvPr id="5" name="Title 4">
            <a:extLst>
              <a:ext uri="{FF2B5EF4-FFF2-40B4-BE49-F238E27FC236}">
                <a16:creationId xmlns:a16="http://schemas.microsoft.com/office/drawing/2014/main" id="{A1F529D4-D451-4F0B-84AB-70BB966CFD64}"/>
              </a:ext>
            </a:extLst>
          </p:cNvPr>
          <p:cNvSpPr>
            <a:spLocks noGrp="1"/>
          </p:cNvSpPr>
          <p:nvPr>
            <p:ph type="title"/>
          </p:nvPr>
        </p:nvSpPr>
        <p:spPr/>
        <p:txBody>
          <a:bodyPr/>
          <a:lstStyle/>
          <a:p>
            <a:r>
              <a:rPr lang="en-US" dirty="0"/>
              <a:t>Challenges with Microservices</a:t>
            </a:r>
            <a:endParaRPr lang="en-IN" dirty="0"/>
          </a:p>
        </p:txBody>
      </p:sp>
      <p:pic>
        <p:nvPicPr>
          <p:cNvPr id="8" name="Picture 7">
            <a:extLst>
              <a:ext uri="{FF2B5EF4-FFF2-40B4-BE49-F238E27FC236}">
                <a16:creationId xmlns:a16="http://schemas.microsoft.com/office/drawing/2014/main" id="{533DCD1A-9305-4EF6-AF86-FE6078AF7F66}"/>
              </a:ext>
            </a:extLst>
          </p:cNvPr>
          <p:cNvPicPr>
            <a:picLocks noChangeAspect="1"/>
          </p:cNvPicPr>
          <p:nvPr/>
        </p:nvPicPr>
        <p:blipFill>
          <a:blip r:embed="rId2"/>
          <a:stretch>
            <a:fillRect/>
          </a:stretch>
        </p:blipFill>
        <p:spPr>
          <a:xfrm>
            <a:off x="8823960" y="2603128"/>
            <a:ext cx="3921899" cy="3615699"/>
          </a:xfrm>
          <a:prstGeom prst="rect">
            <a:avLst/>
          </a:prstGeom>
        </p:spPr>
      </p:pic>
    </p:spTree>
    <p:extLst>
      <p:ext uri="{BB962C8B-B14F-4D97-AF65-F5344CB8AC3E}">
        <p14:creationId xmlns:p14="http://schemas.microsoft.com/office/powerpoint/2010/main" val="30369944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FCEE22-98A1-4A54-9951-0C952FABB38F}"/>
              </a:ext>
            </a:extLst>
          </p:cNvPr>
          <p:cNvSpPr>
            <a:spLocks noGrp="1"/>
          </p:cNvSpPr>
          <p:nvPr>
            <p:ph type="body" sz="quarter" idx="11"/>
          </p:nvPr>
        </p:nvSpPr>
        <p:spPr/>
        <p:txBody>
          <a:bodyPr/>
          <a:lstStyle/>
          <a:p>
            <a:r>
              <a:rPr lang="en-US" dirty="0"/>
              <a:t>How did We Come to Microservices?</a:t>
            </a:r>
            <a:endParaRPr lang="en-IN" dirty="0"/>
          </a:p>
        </p:txBody>
      </p:sp>
      <p:sp>
        <p:nvSpPr>
          <p:cNvPr id="4" name="Content Placeholder 3">
            <a:extLst>
              <a:ext uri="{FF2B5EF4-FFF2-40B4-BE49-F238E27FC236}">
                <a16:creationId xmlns:a16="http://schemas.microsoft.com/office/drawing/2014/main" id="{9EC8FD02-C29E-449E-9744-E13CDE2D4251}"/>
              </a:ext>
            </a:extLst>
          </p:cNvPr>
          <p:cNvSpPr>
            <a:spLocks noGrp="1"/>
          </p:cNvSpPr>
          <p:nvPr>
            <p:ph idx="1"/>
          </p:nvPr>
        </p:nvSpPr>
        <p:spPr>
          <a:xfrm>
            <a:off x="454858" y="2057400"/>
            <a:ext cx="6583680" cy="5257800"/>
          </a:xfrm>
        </p:spPr>
        <p:txBody>
          <a:bodyPr/>
          <a:lstStyle/>
          <a:p>
            <a:pPr marL="342900" indent="-342900">
              <a:buFont typeface="Arial" panose="020B0604020202020204" pitchFamily="34" charset="0"/>
              <a:buChar char="•"/>
            </a:pPr>
            <a:r>
              <a:rPr lang="en-US" sz="2200" dirty="0"/>
              <a:t>Transactions must rely on eventual consistency over ACID</a:t>
            </a:r>
          </a:p>
          <a:p>
            <a:pPr marL="342900" indent="-342900">
              <a:buFont typeface="Arial" panose="020B0604020202020204" pitchFamily="34" charset="0"/>
              <a:buChar char="•"/>
            </a:pPr>
            <a:r>
              <a:rPr lang="en-US" sz="2200" dirty="0"/>
              <a:t>Features span multiple services</a:t>
            </a:r>
          </a:p>
          <a:p>
            <a:pPr marL="342900" indent="-342900">
              <a:buFont typeface="Arial" panose="020B0604020202020204" pitchFamily="34" charset="0"/>
              <a:buChar char="•"/>
            </a:pPr>
            <a:r>
              <a:rPr lang="en-US" sz="2200" dirty="0"/>
              <a:t>Change Management becomes a different challenge</a:t>
            </a:r>
          </a:p>
          <a:p>
            <a:pPr marL="342900" indent="-342900">
              <a:buFont typeface="Arial" panose="020B0604020202020204" pitchFamily="34" charset="0"/>
              <a:buChar char="•"/>
            </a:pPr>
            <a:r>
              <a:rPr lang="en-US" sz="2200" dirty="0"/>
              <a:t>Need to consider the interaction of services</a:t>
            </a:r>
          </a:p>
          <a:p>
            <a:pPr marL="342900" indent="-342900">
              <a:buFont typeface="Arial" panose="020B0604020202020204" pitchFamily="34" charset="0"/>
              <a:buChar char="•"/>
            </a:pPr>
            <a:r>
              <a:rPr lang="en-US" sz="2200" dirty="0"/>
              <a:t>Dependency management/versions</a:t>
            </a:r>
          </a:p>
          <a:p>
            <a:pPr marL="342900" indent="-342900">
              <a:buFont typeface="Arial" panose="020B0604020202020204" pitchFamily="34" charset="0"/>
              <a:buChar char="•"/>
            </a:pPr>
            <a:r>
              <a:rPr lang="en-US" sz="2200" dirty="0"/>
              <a:t>Refactoring module boundaries</a:t>
            </a:r>
          </a:p>
        </p:txBody>
      </p:sp>
      <p:sp>
        <p:nvSpPr>
          <p:cNvPr id="5" name="Title 4">
            <a:extLst>
              <a:ext uri="{FF2B5EF4-FFF2-40B4-BE49-F238E27FC236}">
                <a16:creationId xmlns:a16="http://schemas.microsoft.com/office/drawing/2014/main" id="{A1F529D4-D451-4F0B-84AB-70BB966CFD64}"/>
              </a:ext>
            </a:extLst>
          </p:cNvPr>
          <p:cNvSpPr>
            <a:spLocks noGrp="1"/>
          </p:cNvSpPr>
          <p:nvPr>
            <p:ph type="title"/>
          </p:nvPr>
        </p:nvSpPr>
        <p:spPr/>
        <p:txBody>
          <a:bodyPr/>
          <a:lstStyle/>
          <a:p>
            <a:r>
              <a:rPr lang="en-US" dirty="0"/>
              <a:t>Challenges with Microservices (continued)</a:t>
            </a:r>
            <a:endParaRPr lang="en-IN" dirty="0"/>
          </a:p>
        </p:txBody>
      </p:sp>
      <p:pic>
        <p:nvPicPr>
          <p:cNvPr id="7" name="Picture 6">
            <a:extLst>
              <a:ext uri="{FF2B5EF4-FFF2-40B4-BE49-F238E27FC236}">
                <a16:creationId xmlns:a16="http://schemas.microsoft.com/office/drawing/2014/main" id="{FF0CE725-AF61-4FEC-8A36-EB616806707F}"/>
              </a:ext>
            </a:extLst>
          </p:cNvPr>
          <p:cNvPicPr>
            <a:picLocks noChangeAspect="1"/>
          </p:cNvPicPr>
          <p:nvPr/>
        </p:nvPicPr>
        <p:blipFill>
          <a:blip r:embed="rId2"/>
          <a:stretch>
            <a:fillRect/>
          </a:stretch>
        </p:blipFill>
        <p:spPr>
          <a:xfrm>
            <a:off x="8823960" y="2603128"/>
            <a:ext cx="3921899" cy="3615699"/>
          </a:xfrm>
          <a:prstGeom prst="rect">
            <a:avLst/>
          </a:prstGeom>
        </p:spPr>
      </p:pic>
    </p:spTree>
    <p:extLst>
      <p:ext uri="{BB962C8B-B14F-4D97-AF65-F5344CB8AC3E}">
        <p14:creationId xmlns:p14="http://schemas.microsoft.com/office/powerpoint/2010/main" val="1146085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FCEE22-98A1-4A54-9951-0C952FABB38F}"/>
              </a:ext>
            </a:extLst>
          </p:cNvPr>
          <p:cNvSpPr>
            <a:spLocks noGrp="1"/>
          </p:cNvSpPr>
          <p:nvPr>
            <p:ph type="body" sz="quarter" idx="11"/>
          </p:nvPr>
        </p:nvSpPr>
        <p:spPr/>
        <p:txBody>
          <a:bodyPr/>
          <a:lstStyle/>
          <a:p>
            <a:r>
              <a:rPr lang="en-US" dirty="0"/>
              <a:t>How did We Come to Microservices?</a:t>
            </a:r>
            <a:endParaRPr lang="en-IN" dirty="0"/>
          </a:p>
        </p:txBody>
      </p:sp>
      <p:sp>
        <p:nvSpPr>
          <p:cNvPr id="4" name="Content Placeholder 3">
            <a:extLst>
              <a:ext uri="{FF2B5EF4-FFF2-40B4-BE49-F238E27FC236}">
                <a16:creationId xmlns:a16="http://schemas.microsoft.com/office/drawing/2014/main" id="{9EC8FD02-C29E-449E-9744-E13CDE2D4251}"/>
              </a:ext>
            </a:extLst>
          </p:cNvPr>
          <p:cNvSpPr>
            <a:spLocks noGrp="1"/>
          </p:cNvSpPr>
          <p:nvPr>
            <p:ph idx="1"/>
          </p:nvPr>
        </p:nvSpPr>
        <p:spPr>
          <a:xfrm>
            <a:off x="454858" y="2057400"/>
            <a:ext cx="6583680" cy="5257800"/>
          </a:xfrm>
        </p:spPr>
        <p:txBody>
          <a:bodyPr/>
          <a:lstStyle/>
          <a:p>
            <a:pPr marL="342900" lvl="0" indent="-342900">
              <a:buFont typeface="Arial" panose="020B0604020202020204" pitchFamily="34" charset="0"/>
              <a:buChar char="•"/>
            </a:pPr>
            <a:r>
              <a:rPr lang="en-US" sz="2400" dirty="0"/>
              <a:t>The network is reliable.</a:t>
            </a:r>
          </a:p>
          <a:p>
            <a:pPr marL="342900" lvl="0" indent="-342900">
              <a:buFont typeface="Arial" panose="020B0604020202020204" pitchFamily="34" charset="0"/>
              <a:buChar char="•"/>
            </a:pPr>
            <a:r>
              <a:rPr lang="en-US" sz="2400" dirty="0"/>
              <a:t>Latency is zero.</a:t>
            </a:r>
          </a:p>
          <a:p>
            <a:pPr marL="342900" lvl="0" indent="-342900">
              <a:buFont typeface="Arial" panose="020B0604020202020204" pitchFamily="34" charset="0"/>
              <a:buChar char="•"/>
            </a:pPr>
            <a:r>
              <a:rPr lang="en-US" sz="2400" dirty="0"/>
              <a:t>Bandwidth is infinite.</a:t>
            </a:r>
          </a:p>
          <a:p>
            <a:pPr marL="342900" lvl="0" indent="-342900">
              <a:buFont typeface="Arial" panose="020B0604020202020204" pitchFamily="34" charset="0"/>
              <a:buChar char="•"/>
            </a:pPr>
            <a:r>
              <a:rPr lang="en-US" sz="2400" dirty="0"/>
              <a:t>The network is secure.</a:t>
            </a:r>
          </a:p>
          <a:p>
            <a:pPr marL="342900" lvl="0" indent="-342900">
              <a:buFont typeface="Arial" panose="020B0604020202020204" pitchFamily="34" charset="0"/>
              <a:buChar char="•"/>
            </a:pPr>
            <a:r>
              <a:rPr lang="en-US" sz="2400" dirty="0"/>
              <a:t>Topology does not change.</a:t>
            </a:r>
          </a:p>
          <a:p>
            <a:pPr marL="342900" lvl="0" indent="-342900">
              <a:buFont typeface="Arial" panose="020B0604020202020204" pitchFamily="34" charset="0"/>
              <a:buChar char="•"/>
            </a:pPr>
            <a:r>
              <a:rPr lang="en-US" sz="2400" dirty="0"/>
              <a:t>There is one administrator.</a:t>
            </a:r>
          </a:p>
          <a:p>
            <a:pPr marL="342900" lvl="0" indent="-342900">
              <a:buFont typeface="Arial" panose="020B0604020202020204" pitchFamily="34" charset="0"/>
              <a:buChar char="•"/>
            </a:pPr>
            <a:r>
              <a:rPr lang="en-US" sz="2400" dirty="0"/>
              <a:t>Transport cost is zero.</a:t>
            </a:r>
          </a:p>
          <a:p>
            <a:pPr marL="342900" lvl="0" indent="-342900">
              <a:buFont typeface="Arial" panose="020B0604020202020204" pitchFamily="34" charset="0"/>
              <a:buChar char="•"/>
            </a:pPr>
            <a:r>
              <a:rPr lang="en-US" sz="2400" dirty="0"/>
              <a:t>The network is homogeneous.</a:t>
            </a:r>
          </a:p>
        </p:txBody>
      </p:sp>
      <p:sp>
        <p:nvSpPr>
          <p:cNvPr id="5" name="Title 4">
            <a:extLst>
              <a:ext uri="{FF2B5EF4-FFF2-40B4-BE49-F238E27FC236}">
                <a16:creationId xmlns:a16="http://schemas.microsoft.com/office/drawing/2014/main" id="{A1F529D4-D451-4F0B-84AB-70BB966CFD64}"/>
              </a:ext>
            </a:extLst>
          </p:cNvPr>
          <p:cNvSpPr>
            <a:spLocks noGrp="1"/>
          </p:cNvSpPr>
          <p:nvPr>
            <p:ph type="title"/>
          </p:nvPr>
        </p:nvSpPr>
        <p:spPr/>
        <p:txBody>
          <a:bodyPr/>
          <a:lstStyle/>
          <a:p>
            <a:r>
              <a:rPr lang="en-US" dirty="0"/>
              <a:t>Fallacies of Distributed Computing</a:t>
            </a:r>
            <a:endParaRPr lang="en-IN" dirty="0"/>
          </a:p>
        </p:txBody>
      </p:sp>
      <p:pic>
        <p:nvPicPr>
          <p:cNvPr id="7" name="Picture 6">
            <a:extLst>
              <a:ext uri="{FF2B5EF4-FFF2-40B4-BE49-F238E27FC236}">
                <a16:creationId xmlns:a16="http://schemas.microsoft.com/office/drawing/2014/main" id="{65AC99D7-4662-4202-851E-D74069A1B73F}"/>
              </a:ext>
            </a:extLst>
          </p:cNvPr>
          <p:cNvPicPr>
            <a:picLocks noChangeAspect="1"/>
          </p:cNvPicPr>
          <p:nvPr/>
        </p:nvPicPr>
        <p:blipFill>
          <a:blip r:embed="rId2"/>
          <a:stretch>
            <a:fillRect/>
          </a:stretch>
        </p:blipFill>
        <p:spPr>
          <a:xfrm>
            <a:off x="7591864" y="2286000"/>
            <a:ext cx="4649661" cy="4126432"/>
          </a:xfrm>
          <a:prstGeom prst="rect">
            <a:avLst/>
          </a:prstGeom>
        </p:spPr>
      </p:pic>
    </p:spTree>
    <p:extLst>
      <p:ext uri="{BB962C8B-B14F-4D97-AF65-F5344CB8AC3E}">
        <p14:creationId xmlns:p14="http://schemas.microsoft.com/office/powerpoint/2010/main" val="2965344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457200" y="2057400"/>
            <a:ext cx="2971800" cy="3657600"/>
          </a:xfrm>
        </p:spPr>
        <p:txBody>
          <a:bodyPr/>
          <a:lstStyle/>
          <a:p>
            <a:r>
              <a:rPr lang="en-US" dirty="0"/>
              <a:t>Topics</a:t>
            </a:r>
          </a:p>
        </p:txBody>
      </p:sp>
      <p:sp>
        <p:nvSpPr>
          <p:cNvPr id="2" name="Text Placeholder 1">
            <a:extLst>
              <a:ext uri="{FF2B5EF4-FFF2-40B4-BE49-F238E27FC236}">
                <a16:creationId xmlns:a16="http://schemas.microsoft.com/office/drawing/2014/main" id="{D0E9C775-F60C-44CD-B8C3-9EAC7596FE83}"/>
              </a:ext>
            </a:extLst>
          </p:cNvPr>
          <p:cNvSpPr>
            <a:spLocks noGrp="1"/>
          </p:cNvSpPr>
          <p:nvPr>
            <p:ph type="body" sz="quarter" idx="11"/>
          </p:nvPr>
        </p:nvSpPr>
        <p:spPr/>
        <p:txBody>
          <a:bodyPr/>
          <a:lstStyle/>
          <a:p>
            <a:r>
              <a:rPr lang="en-US" dirty="0"/>
              <a:t>How did We Come to Microservices?</a:t>
            </a:r>
            <a:endParaRPr lang="en-IN" dirty="0"/>
          </a:p>
        </p:txBody>
      </p:sp>
      <p:graphicFrame>
        <p:nvGraphicFramePr>
          <p:cNvPr id="6" name="Table 5">
            <a:extLst>
              <a:ext uri="{FF2B5EF4-FFF2-40B4-BE49-F238E27FC236}">
                <a16:creationId xmlns:a16="http://schemas.microsoft.com/office/drawing/2014/main" id="{CAD3B679-4CA5-49D0-9F12-A5D18AFD7F15}"/>
              </a:ext>
            </a:extLst>
          </p:cNvPr>
          <p:cNvGraphicFramePr>
            <a:graphicFrameLocks noGrp="1"/>
          </p:cNvGraphicFramePr>
          <p:nvPr>
            <p:extLst>
              <p:ext uri="{D42A27DB-BD31-4B8C-83A1-F6EECF244321}">
                <p14:modId xmlns:p14="http://schemas.microsoft.com/office/powerpoint/2010/main" val="3835663028"/>
              </p:ext>
            </p:extLst>
          </p:nvPr>
        </p:nvGraphicFramePr>
        <p:xfrm>
          <a:off x="3962400" y="2057400"/>
          <a:ext cx="10210800" cy="1330325"/>
        </p:xfrm>
        <a:graphic>
          <a:graphicData uri="http://schemas.openxmlformats.org/drawingml/2006/table">
            <a:tbl>
              <a:tblPr firstRow="1" bandRow="1">
                <a:tableStyleId>{69CF1AB2-1976-4502-BF36-3FF5EA218861}</a:tableStyleId>
              </a:tblPr>
              <a:tblGrid>
                <a:gridCol w="5105400">
                  <a:extLst>
                    <a:ext uri="{9D8B030D-6E8A-4147-A177-3AD203B41FA5}">
                      <a16:colId xmlns:a16="http://schemas.microsoft.com/office/drawing/2014/main" val="3221769668"/>
                    </a:ext>
                  </a:extLst>
                </a:gridCol>
                <a:gridCol w="5105400">
                  <a:extLst>
                    <a:ext uri="{9D8B030D-6E8A-4147-A177-3AD203B41FA5}">
                      <a16:colId xmlns:a16="http://schemas.microsoft.com/office/drawing/2014/main" val="211616943"/>
                    </a:ext>
                  </a:extLst>
                </a:gridCol>
              </a:tblGrid>
              <a:tr h="568325">
                <a:tc gridSpan="2">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20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Definition</a:t>
                      </a:r>
                    </a:p>
                  </a:txBody>
                  <a:tcPr marL="228600" anchor="ctr" horzOverflow="overflow">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187827419"/>
                  </a:ext>
                </a:extLst>
              </a:tr>
              <a:tr h="568325">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Definition</a:t>
                      </a:r>
                    </a:p>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Characteristics</a:t>
                      </a:r>
                      <a:endPar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a:txBody>
                  <a:tcPr marL="228600" anchor="ctr" horzOverflow="overflow">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Benefits</a:t>
                      </a:r>
                      <a:endPar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Complexities</a:t>
                      </a:r>
                    </a:p>
                  </a:txBody>
                  <a:tcPr marL="228600" anchor="ctr" horzOverflow="overflow">
                    <a:lnL w="12700" cmpd="sng">
                      <a:noFill/>
                    </a:lnL>
                  </a:tcPr>
                </a:tc>
                <a:extLst>
                  <a:ext uri="{0D108BD9-81ED-4DB2-BD59-A6C34878D82A}">
                    <a16:rowId xmlns:a16="http://schemas.microsoft.com/office/drawing/2014/main" val="3280213090"/>
                  </a:ext>
                </a:extLst>
              </a:tr>
            </a:tbl>
          </a:graphicData>
        </a:graphic>
      </p:graphicFrame>
    </p:spTree>
    <p:extLst>
      <p:ext uri="{BB962C8B-B14F-4D97-AF65-F5344CB8AC3E}">
        <p14:creationId xmlns:p14="http://schemas.microsoft.com/office/powerpoint/2010/main" val="23237305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a:xfrm>
            <a:off x="457200" y="685800"/>
            <a:ext cx="6629400" cy="1965960"/>
          </a:xfrm>
        </p:spPr>
        <p:txBody>
          <a:bodyPr/>
          <a:lstStyle/>
          <a:p>
            <a:r>
              <a:rPr lang="en-US" dirty="0"/>
              <a:t>Modularity and Distribution</a:t>
            </a:r>
          </a:p>
        </p:txBody>
      </p:sp>
      <p:pic>
        <p:nvPicPr>
          <p:cNvPr id="6" name="Picture 5">
            <a:extLst>
              <a:ext uri="{FF2B5EF4-FFF2-40B4-BE49-F238E27FC236}">
                <a16:creationId xmlns:a16="http://schemas.microsoft.com/office/drawing/2014/main" id="{53762414-63B5-4126-96BB-D658E27722E0}"/>
              </a:ext>
            </a:extLst>
          </p:cNvPr>
          <p:cNvPicPr>
            <a:picLocks noChangeAspect="1"/>
          </p:cNvPicPr>
          <p:nvPr/>
        </p:nvPicPr>
        <p:blipFill>
          <a:blip r:embed="rId2"/>
          <a:stretch>
            <a:fillRect/>
          </a:stretch>
        </p:blipFill>
        <p:spPr>
          <a:xfrm>
            <a:off x="777240" y="2743200"/>
            <a:ext cx="4838626" cy="3957601"/>
          </a:xfrm>
          <a:prstGeom prst="rect">
            <a:avLst/>
          </a:prstGeom>
        </p:spPr>
      </p:pic>
    </p:spTree>
    <p:extLst>
      <p:ext uri="{BB962C8B-B14F-4D97-AF65-F5344CB8AC3E}">
        <p14:creationId xmlns:p14="http://schemas.microsoft.com/office/powerpoint/2010/main" val="1414078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AF806-0BAC-40BA-84A6-7B04A5CAF863}"/>
              </a:ext>
            </a:extLst>
          </p:cNvPr>
          <p:cNvSpPr>
            <a:spLocks noGrp="1"/>
          </p:cNvSpPr>
          <p:nvPr>
            <p:ph type="title"/>
          </p:nvPr>
        </p:nvSpPr>
        <p:spPr>
          <a:xfrm>
            <a:off x="140208" y="106681"/>
            <a:ext cx="12478513" cy="864870"/>
          </a:xfrm>
        </p:spPr>
        <p:txBody>
          <a:bodyPr>
            <a:normAutofit/>
          </a:bodyPr>
          <a:lstStyle/>
          <a:p>
            <a:r>
              <a:rPr lang="en-IN" sz="4400" dirty="0">
                <a:latin typeface="IBM Plex Sans" panose="020B0503050203000203" pitchFamily="34" charset="0"/>
              </a:rPr>
              <a:t>Journey At a Glance – Somewhere in between</a:t>
            </a:r>
          </a:p>
        </p:txBody>
      </p:sp>
      <p:pic>
        <p:nvPicPr>
          <p:cNvPr id="3" name="Picture 2">
            <a:extLst>
              <a:ext uri="{FF2B5EF4-FFF2-40B4-BE49-F238E27FC236}">
                <a16:creationId xmlns:a16="http://schemas.microsoft.com/office/drawing/2014/main" id="{971152A5-32F7-421F-8CB5-3F45E78B9DFF}"/>
              </a:ext>
            </a:extLst>
          </p:cNvPr>
          <p:cNvPicPr>
            <a:picLocks noChangeAspect="1"/>
          </p:cNvPicPr>
          <p:nvPr/>
        </p:nvPicPr>
        <p:blipFill>
          <a:blip r:embed="rId2"/>
          <a:stretch>
            <a:fillRect/>
          </a:stretch>
        </p:blipFill>
        <p:spPr>
          <a:xfrm>
            <a:off x="468630" y="951358"/>
            <a:ext cx="12596455" cy="7278242"/>
          </a:xfrm>
          <a:prstGeom prst="rect">
            <a:avLst/>
          </a:prstGeom>
        </p:spPr>
      </p:pic>
    </p:spTree>
    <p:extLst>
      <p:ext uri="{BB962C8B-B14F-4D97-AF65-F5344CB8AC3E}">
        <p14:creationId xmlns:p14="http://schemas.microsoft.com/office/powerpoint/2010/main" val="5081645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4436897-E352-4A3C-A119-0930ECBA911A}"/>
              </a:ext>
            </a:extLst>
          </p:cNvPr>
          <p:cNvSpPr>
            <a:spLocks noGrp="1"/>
          </p:cNvSpPr>
          <p:nvPr>
            <p:ph type="title"/>
          </p:nvPr>
        </p:nvSpPr>
        <p:spPr>
          <a:xfrm>
            <a:off x="171449" y="182880"/>
            <a:ext cx="14367510" cy="487679"/>
          </a:xfrm>
        </p:spPr>
        <p:txBody>
          <a:bodyPr>
            <a:noAutofit/>
          </a:bodyPr>
          <a:lstStyle/>
          <a:p>
            <a:r>
              <a:rPr lang="en-IN" sz="4400" dirty="0">
                <a:latin typeface="IBM Plex Sans" panose="020B0503050203000203" pitchFamily="34" charset="0"/>
              </a:rPr>
              <a:t>Service Decomposition – Which services first ?</a:t>
            </a:r>
          </a:p>
        </p:txBody>
      </p:sp>
      <p:graphicFrame>
        <p:nvGraphicFramePr>
          <p:cNvPr id="8" name="Diagram 7">
            <a:extLst>
              <a:ext uri="{FF2B5EF4-FFF2-40B4-BE49-F238E27FC236}">
                <a16:creationId xmlns:a16="http://schemas.microsoft.com/office/drawing/2014/main" id="{07175053-D1AC-4602-9390-4ADA772A5383}"/>
              </a:ext>
            </a:extLst>
          </p:cNvPr>
          <p:cNvGraphicFramePr/>
          <p:nvPr>
            <p:extLst>
              <p:ext uri="{D42A27DB-BD31-4B8C-83A1-F6EECF244321}">
                <p14:modId xmlns:p14="http://schemas.microsoft.com/office/powerpoint/2010/main" val="20095519"/>
              </p:ext>
            </p:extLst>
          </p:nvPr>
        </p:nvGraphicFramePr>
        <p:xfrm>
          <a:off x="171449" y="720090"/>
          <a:ext cx="14001751" cy="7418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AutoShape 4" descr="https://ww1.prweb.com/prfiles/2006/09/06/433762/antslice.jpg">
            <a:extLst>
              <a:ext uri="{FF2B5EF4-FFF2-40B4-BE49-F238E27FC236}">
                <a16:creationId xmlns:a16="http://schemas.microsoft.com/office/drawing/2014/main" id="{62178E77-9876-4BF3-A673-549210268226}"/>
              </a:ext>
            </a:extLst>
          </p:cNvPr>
          <p:cNvSpPr>
            <a:spLocks noChangeAspect="1" noChangeArrowheads="1"/>
          </p:cNvSpPr>
          <p:nvPr/>
        </p:nvSpPr>
        <p:spPr bwMode="auto">
          <a:xfrm>
            <a:off x="7132320" y="3931920"/>
            <a:ext cx="365760" cy="3657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IN" sz="216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602704"/>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678428-E6AD-4248-86A6-1274DA16562C}"/>
              </a:ext>
            </a:extLst>
          </p:cNvPr>
          <p:cNvSpPr>
            <a:spLocks noGrp="1"/>
          </p:cNvSpPr>
          <p:nvPr>
            <p:ph type="body" sz="quarter" idx="11"/>
          </p:nvPr>
        </p:nvSpPr>
        <p:spPr/>
        <p:txBody>
          <a:bodyPr/>
          <a:lstStyle/>
          <a:p>
            <a:r>
              <a:rPr lang="en-US" dirty="0"/>
              <a:t>How did We Come to Microservices?</a:t>
            </a:r>
            <a:endParaRPr lang="en-IN" dirty="0"/>
          </a:p>
        </p:txBody>
      </p:sp>
      <p:sp>
        <p:nvSpPr>
          <p:cNvPr id="3" name="Text Placeholder 2">
            <a:extLst>
              <a:ext uri="{FF2B5EF4-FFF2-40B4-BE49-F238E27FC236}">
                <a16:creationId xmlns:a16="http://schemas.microsoft.com/office/drawing/2014/main" id="{144B9003-4AA7-4B67-999D-32420F0BAD6A}"/>
              </a:ext>
            </a:extLst>
          </p:cNvPr>
          <p:cNvSpPr>
            <a:spLocks noGrp="1"/>
          </p:cNvSpPr>
          <p:nvPr>
            <p:ph type="body" sz="quarter" idx="14"/>
          </p:nvPr>
        </p:nvSpPr>
        <p:spPr/>
        <p:txBody>
          <a:bodyPr/>
          <a:lstStyle/>
          <a:p>
            <a:endParaRPr lang="en-IN" dirty="0"/>
          </a:p>
        </p:txBody>
      </p:sp>
      <p:sp>
        <p:nvSpPr>
          <p:cNvPr id="4" name="Content Placeholder 3">
            <a:extLst>
              <a:ext uri="{FF2B5EF4-FFF2-40B4-BE49-F238E27FC236}">
                <a16:creationId xmlns:a16="http://schemas.microsoft.com/office/drawing/2014/main" id="{06328284-373B-403B-A74B-74FD21B5BACA}"/>
              </a:ext>
            </a:extLst>
          </p:cNvPr>
          <p:cNvSpPr>
            <a:spLocks noGrp="1"/>
          </p:cNvSpPr>
          <p:nvPr>
            <p:ph idx="1"/>
          </p:nvPr>
        </p:nvSpPr>
        <p:spPr/>
        <p:txBody>
          <a:bodyPr/>
          <a:lstStyle/>
          <a:p>
            <a:pPr marL="342900" indent="-342900">
              <a:buFont typeface="Arial" panose="020B0604020202020204" pitchFamily="34" charset="0"/>
              <a:buChar char="•"/>
            </a:pPr>
            <a:r>
              <a:rPr lang="en-US" dirty="0"/>
              <a:t>Code lines/bytes is not the compelling factor</a:t>
            </a:r>
          </a:p>
          <a:p>
            <a:pPr marL="342900" indent="-342900">
              <a:buFont typeface="Arial" panose="020B0604020202020204" pitchFamily="34" charset="0"/>
              <a:buChar char="•"/>
            </a:pPr>
            <a:r>
              <a:rPr lang="en-US" dirty="0"/>
              <a:t>Size of scope</a:t>
            </a:r>
          </a:p>
          <a:p>
            <a:pPr marL="342900" indent="-342900">
              <a:buFont typeface="Arial" panose="020B0604020202020204" pitchFamily="34" charset="0"/>
              <a:buChar char="•"/>
            </a:pPr>
            <a:r>
              <a:rPr lang="en-US" dirty="0"/>
              <a:t>Small enough for an individual developer to digest</a:t>
            </a:r>
          </a:p>
          <a:p>
            <a:pPr marL="342900" indent="-342900">
              <a:buFont typeface="Arial" panose="020B0604020202020204" pitchFamily="34" charset="0"/>
              <a:buChar char="•"/>
            </a:pPr>
            <a:r>
              <a:rPr lang="en-US" dirty="0"/>
              <a:t>Small enough to be built and managed by small team</a:t>
            </a:r>
          </a:p>
          <a:p>
            <a:pPr marL="342900" indent="-342900">
              <a:buFont typeface="Arial" panose="020B0604020202020204" pitchFamily="34" charset="0"/>
              <a:buChar char="•"/>
            </a:pPr>
            <a:r>
              <a:rPr lang="en-US" dirty="0"/>
              <a:t>Amazon’s 2-pizza rule</a:t>
            </a:r>
          </a:p>
          <a:p>
            <a:pPr marL="342900" indent="-342900">
              <a:buFont typeface="Arial" panose="020B0604020202020204" pitchFamily="34" charset="0"/>
              <a:buChar char="•"/>
            </a:pPr>
            <a:r>
              <a:rPr lang="en-US" dirty="0"/>
              <a:t>Documentation small enough to read and understand</a:t>
            </a:r>
          </a:p>
          <a:p>
            <a:pPr marL="342900" indent="-342900">
              <a:buFont typeface="Arial" panose="020B0604020202020204" pitchFamily="34" charset="0"/>
              <a:buChar char="•"/>
            </a:pPr>
            <a:r>
              <a:rPr lang="en-US" dirty="0"/>
              <a:t>Social Security Act of 1935 – 63 pages</a:t>
            </a:r>
          </a:p>
          <a:p>
            <a:pPr marL="342900" indent="-342900">
              <a:buFont typeface="Arial" panose="020B0604020202020204" pitchFamily="34" charset="0"/>
              <a:buChar char="•"/>
            </a:pPr>
            <a:r>
              <a:rPr lang="en-US" dirty="0"/>
              <a:t>Affordable Care Act of 2010 – 906 pages</a:t>
            </a:r>
          </a:p>
          <a:p>
            <a:pPr marL="342900" indent="-342900">
              <a:buFont typeface="Arial" panose="020B0604020202020204" pitchFamily="34" charset="0"/>
              <a:buChar char="•"/>
            </a:pPr>
            <a:r>
              <a:rPr lang="en-US" dirty="0"/>
              <a:t>Dozens of secrets, not hundreds</a:t>
            </a:r>
          </a:p>
          <a:p>
            <a:pPr marL="342900" indent="-342900">
              <a:buFont typeface="Arial" panose="020B0604020202020204" pitchFamily="34" charset="0"/>
              <a:buChar char="•"/>
            </a:pPr>
            <a:r>
              <a:rPr lang="en-US" dirty="0"/>
              <a:t>Predictable; Easy to experiment with</a:t>
            </a:r>
          </a:p>
          <a:p>
            <a:pPr marL="342900" indent="-342900">
              <a:buFont typeface="Arial" panose="020B0604020202020204" pitchFamily="34" charset="0"/>
              <a:buChar char="•"/>
            </a:pPr>
            <a:endParaRPr lang="en-IN" dirty="0"/>
          </a:p>
        </p:txBody>
      </p:sp>
      <p:sp>
        <p:nvSpPr>
          <p:cNvPr id="5" name="Title 4">
            <a:extLst>
              <a:ext uri="{FF2B5EF4-FFF2-40B4-BE49-F238E27FC236}">
                <a16:creationId xmlns:a16="http://schemas.microsoft.com/office/drawing/2014/main" id="{55DA34F5-77BE-4827-91F2-500790969CCE}"/>
              </a:ext>
            </a:extLst>
          </p:cNvPr>
          <p:cNvSpPr>
            <a:spLocks noGrp="1"/>
          </p:cNvSpPr>
          <p:nvPr>
            <p:ph type="title"/>
          </p:nvPr>
        </p:nvSpPr>
        <p:spPr/>
        <p:txBody>
          <a:bodyPr/>
          <a:lstStyle/>
          <a:p>
            <a:r>
              <a:rPr lang="en-IN" dirty="0"/>
              <a:t>How Micro is Micro?</a:t>
            </a:r>
          </a:p>
        </p:txBody>
      </p:sp>
      <p:pic>
        <p:nvPicPr>
          <p:cNvPr id="7" name="Picture 6">
            <a:extLst>
              <a:ext uri="{FF2B5EF4-FFF2-40B4-BE49-F238E27FC236}">
                <a16:creationId xmlns:a16="http://schemas.microsoft.com/office/drawing/2014/main" id="{383FE4D7-C442-4B80-85B6-0ABAF91DCE8C}"/>
              </a:ext>
            </a:extLst>
          </p:cNvPr>
          <p:cNvPicPr>
            <a:picLocks noChangeAspect="1"/>
          </p:cNvPicPr>
          <p:nvPr/>
        </p:nvPicPr>
        <p:blipFill>
          <a:blip r:embed="rId2"/>
          <a:stretch>
            <a:fillRect/>
          </a:stretch>
        </p:blipFill>
        <p:spPr>
          <a:xfrm>
            <a:off x="8973853" y="2148840"/>
            <a:ext cx="2969157" cy="4106334"/>
          </a:xfrm>
          <a:prstGeom prst="rect">
            <a:avLst/>
          </a:prstGeom>
        </p:spPr>
      </p:pic>
    </p:spTree>
    <p:extLst>
      <p:ext uri="{BB962C8B-B14F-4D97-AF65-F5344CB8AC3E}">
        <p14:creationId xmlns:p14="http://schemas.microsoft.com/office/powerpoint/2010/main" val="1775866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55836F-13A4-4997-A915-AF163C460214}"/>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solidFill>
                  <a:schemeClr val="bg2"/>
                </a:solidFill>
              </a:rPr>
              <a:t>Discussions</a:t>
            </a:r>
          </a:p>
        </p:txBody>
      </p:sp>
      <p:pic>
        <p:nvPicPr>
          <p:cNvPr id="2" name="Picture 1">
            <a:extLst>
              <a:ext uri="{FF2B5EF4-FFF2-40B4-BE49-F238E27FC236}">
                <a16:creationId xmlns:a16="http://schemas.microsoft.com/office/drawing/2014/main" id="{9694D959-B6BA-4B40-8360-5A9FA692F3E3}"/>
              </a:ext>
            </a:extLst>
          </p:cNvPr>
          <p:cNvPicPr>
            <a:picLocks noChangeAspect="1"/>
          </p:cNvPicPr>
          <p:nvPr/>
        </p:nvPicPr>
        <p:blipFill>
          <a:blip r:embed="rId2"/>
          <a:stretch>
            <a:fillRect/>
          </a:stretch>
        </p:blipFill>
        <p:spPr>
          <a:xfrm>
            <a:off x="2011680" y="2834640"/>
            <a:ext cx="2845913" cy="3286937"/>
          </a:xfrm>
          <a:prstGeom prst="rect">
            <a:avLst/>
          </a:prstGeom>
        </p:spPr>
      </p:pic>
    </p:spTree>
    <p:extLst>
      <p:ext uri="{BB962C8B-B14F-4D97-AF65-F5344CB8AC3E}">
        <p14:creationId xmlns:p14="http://schemas.microsoft.com/office/powerpoint/2010/main" val="34612745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D55E45-E318-4CFE-AE30-9953CAB38A4F}"/>
              </a:ext>
            </a:extLst>
          </p:cNvPr>
          <p:cNvSpPr>
            <a:spLocks noGrp="1"/>
          </p:cNvSpPr>
          <p:nvPr>
            <p:ph type="body" sz="quarter" idx="11"/>
          </p:nvPr>
        </p:nvSpPr>
        <p:spPr/>
        <p:txBody>
          <a:bodyPr/>
          <a:lstStyle/>
          <a:p>
            <a:r>
              <a:rPr lang="en-US" dirty="0"/>
              <a:t>How did We Come to Microservices?</a:t>
            </a:r>
            <a:endParaRPr lang="en-IN" dirty="0"/>
          </a:p>
        </p:txBody>
      </p:sp>
      <p:sp>
        <p:nvSpPr>
          <p:cNvPr id="3" name="Text Placeholder 2">
            <a:extLst>
              <a:ext uri="{FF2B5EF4-FFF2-40B4-BE49-F238E27FC236}">
                <a16:creationId xmlns:a16="http://schemas.microsoft.com/office/drawing/2014/main" id="{5A54947B-8244-42F1-B829-B37E3FB818A8}"/>
              </a:ext>
            </a:extLst>
          </p:cNvPr>
          <p:cNvSpPr>
            <a:spLocks noGrp="1"/>
          </p:cNvSpPr>
          <p:nvPr>
            <p:ph type="body" sz="quarter" idx="14"/>
          </p:nvPr>
        </p:nvSpPr>
        <p:spPr/>
        <p:txBody>
          <a:bodyPr/>
          <a:lstStyle/>
          <a:p>
            <a:endParaRPr lang="en-IN" dirty="0"/>
          </a:p>
        </p:txBody>
      </p:sp>
      <p:sp>
        <p:nvSpPr>
          <p:cNvPr id="4" name="Content Placeholder 3">
            <a:extLst>
              <a:ext uri="{FF2B5EF4-FFF2-40B4-BE49-F238E27FC236}">
                <a16:creationId xmlns:a16="http://schemas.microsoft.com/office/drawing/2014/main" id="{407DB69C-2F0F-4E86-B90D-4CBF7B6B943E}"/>
              </a:ext>
            </a:extLst>
          </p:cNvPr>
          <p:cNvSpPr>
            <a:spLocks noGrp="1"/>
          </p:cNvSpPr>
          <p:nvPr>
            <p:ph idx="1"/>
          </p:nvPr>
        </p:nvSpPr>
        <p:spPr>
          <a:xfrm>
            <a:off x="454858" y="2057400"/>
            <a:ext cx="6583680" cy="5257800"/>
          </a:xfrm>
        </p:spPr>
        <p:txBody>
          <a:bodyPr/>
          <a:lstStyle/>
          <a:p>
            <a:r>
              <a:rPr lang="en-US" sz="2400" dirty="0"/>
              <a:t>Which of the pros/cons of Microservices are most applicable in your situation?</a:t>
            </a:r>
          </a:p>
          <a:p>
            <a:endParaRPr lang="en-US" sz="2400" dirty="0"/>
          </a:p>
          <a:p>
            <a:r>
              <a:rPr lang="en-US" sz="2400" dirty="0"/>
              <a:t>What are some potential services in your application?</a:t>
            </a:r>
          </a:p>
        </p:txBody>
      </p:sp>
      <p:sp>
        <p:nvSpPr>
          <p:cNvPr id="5" name="Title 4">
            <a:extLst>
              <a:ext uri="{FF2B5EF4-FFF2-40B4-BE49-F238E27FC236}">
                <a16:creationId xmlns:a16="http://schemas.microsoft.com/office/drawing/2014/main" id="{38459C84-A5B3-4547-8170-D5102ABCD82F}"/>
              </a:ext>
            </a:extLst>
          </p:cNvPr>
          <p:cNvSpPr>
            <a:spLocks noGrp="1"/>
          </p:cNvSpPr>
          <p:nvPr>
            <p:ph type="title"/>
          </p:nvPr>
        </p:nvSpPr>
        <p:spPr/>
        <p:txBody>
          <a:bodyPr/>
          <a:lstStyle/>
          <a:p>
            <a:r>
              <a:rPr lang="en-IN" dirty="0"/>
              <a:t>Discussion</a:t>
            </a:r>
          </a:p>
        </p:txBody>
      </p:sp>
      <p:pic>
        <p:nvPicPr>
          <p:cNvPr id="7" name="Picture 6" descr="A close up of a sign&#10;&#10;Description automatically generated">
            <a:extLst>
              <a:ext uri="{FF2B5EF4-FFF2-40B4-BE49-F238E27FC236}">
                <a16:creationId xmlns:a16="http://schemas.microsoft.com/office/drawing/2014/main" id="{1D3BAFD0-30F8-4475-8980-E2C49E102F7A}"/>
              </a:ext>
            </a:extLst>
          </p:cNvPr>
          <p:cNvPicPr>
            <a:picLocks noChangeAspect="1"/>
          </p:cNvPicPr>
          <p:nvPr/>
        </p:nvPicPr>
        <p:blipFill>
          <a:blip r:embed="rId2"/>
          <a:stretch>
            <a:fillRect/>
          </a:stretch>
        </p:blipFill>
        <p:spPr>
          <a:xfrm>
            <a:off x="8340494" y="3337560"/>
            <a:ext cx="5833959" cy="2859281"/>
          </a:xfrm>
          <a:prstGeom prst="rect">
            <a:avLst/>
          </a:prstGeom>
        </p:spPr>
      </p:pic>
    </p:spTree>
    <p:extLst>
      <p:ext uri="{BB962C8B-B14F-4D97-AF65-F5344CB8AC3E}">
        <p14:creationId xmlns:p14="http://schemas.microsoft.com/office/powerpoint/2010/main" val="35489634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D55E45-E318-4CFE-AE30-9953CAB38A4F}"/>
              </a:ext>
            </a:extLst>
          </p:cNvPr>
          <p:cNvSpPr>
            <a:spLocks noGrp="1"/>
          </p:cNvSpPr>
          <p:nvPr>
            <p:ph type="body" sz="quarter" idx="11"/>
          </p:nvPr>
        </p:nvSpPr>
        <p:spPr/>
        <p:txBody>
          <a:bodyPr/>
          <a:lstStyle/>
          <a:p>
            <a:r>
              <a:rPr lang="en-US" dirty="0"/>
              <a:t>How did We Come to Microservices?</a:t>
            </a:r>
            <a:endParaRPr lang="en-IN" dirty="0"/>
          </a:p>
        </p:txBody>
      </p:sp>
      <p:sp>
        <p:nvSpPr>
          <p:cNvPr id="4" name="Content Placeholder 3">
            <a:extLst>
              <a:ext uri="{FF2B5EF4-FFF2-40B4-BE49-F238E27FC236}">
                <a16:creationId xmlns:a16="http://schemas.microsoft.com/office/drawing/2014/main" id="{407DB69C-2F0F-4E86-B90D-4CBF7B6B943E}"/>
              </a:ext>
            </a:extLst>
          </p:cNvPr>
          <p:cNvSpPr>
            <a:spLocks noGrp="1"/>
          </p:cNvSpPr>
          <p:nvPr>
            <p:ph idx="1"/>
          </p:nvPr>
        </p:nvSpPr>
        <p:spPr>
          <a:xfrm>
            <a:off x="454858" y="2057400"/>
            <a:ext cx="6860342" cy="5715000"/>
          </a:xfrm>
        </p:spPr>
        <p:txBody>
          <a:bodyPr/>
          <a:lstStyle/>
          <a:p>
            <a:r>
              <a:rPr lang="en-US" sz="1900" dirty="0"/>
              <a:t>An organization has decided to restructure an existing large monolith into Microservices.</a:t>
            </a:r>
          </a:p>
          <a:p>
            <a:endParaRPr lang="en-US" sz="1900" dirty="0"/>
          </a:p>
          <a:p>
            <a:r>
              <a:rPr lang="en-US" sz="1900" dirty="0"/>
              <a:t>The plan calls for separate teams to develop the services, such as:</a:t>
            </a:r>
          </a:p>
          <a:p>
            <a:pPr marL="457200" indent="-457200">
              <a:buFont typeface="+mj-lt"/>
              <a:buAutoNum type="arabicPeriod"/>
            </a:pPr>
            <a:r>
              <a:rPr lang="en-US" sz="1900" dirty="0"/>
              <a:t>Mobile developers/testers for the mobile app</a:t>
            </a:r>
          </a:p>
          <a:p>
            <a:pPr marL="457200" indent="-457200">
              <a:buFont typeface="+mj-lt"/>
              <a:buAutoNum type="arabicPeriod"/>
            </a:pPr>
            <a:r>
              <a:rPr lang="en-US" sz="1900" dirty="0"/>
              <a:t>Web developers/testers for the webpages</a:t>
            </a:r>
          </a:p>
          <a:p>
            <a:pPr marL="457200" indent="-457200">
              <a:buFont typeface="+mj-lt"/>
              <a:buAutoNum type="arabicPeriod"/>
            </a:pPr>
            <a:r>
              <a:rPr lang="en-US" sz="1900" dirty="0"/>
              <a:t>A team of Java/Spring developers to do the controller layer</a:t>
            </a:r>
          </a:p>
          <a:p>
            <a:pPr marL="457200" indent="-457200">
              <a:buFont typeface="+mj-lt"/>
              <a:buAutoNum type="arabicPeriod"/>
            </a:pPr>
            <a:r>
              <a:rPr lang="en-US" sz="1900" dirty="0"/>
              <a:t>A middleware team of Java/Spring developers building the service layer</a:t>
            </a:r>
          </a:p>
          <a:p>
            <a:pPr marL="457200" indent="-457200">
              <a:buFont typeface="+mj-lt"/>
              <a:buAutoNum type="arabicPeriod"/>
            </a:pPr>
            <a:r>
              <a:rPr lang="en-US" sz="1900" dirty="0"/>
              <a:t>Several small teams specialized on back-end persistence services: Oracle, Mongo, Redis, and Amazon S3</a:t>
            </a:r>
          </a:p>
          <a:p>
            <a:endParaRPr lang="en-US" sz="1900" dirty="0"/>
          </a:p>
          <a:p>
            <a:r>
              <a:rPr lang="en-US" sz="1900" dirty="0"/>
              <a:t>Do you have any thoughts on this plan?</a:t>
            </a:r>
          </a:p>
        </p:txBody>
      </p:sp>
      <p:sp>
        <p:nvSpPr>
          <p:cNvPr id="5" name="Title 4">
            <a:extLst>
              <a:ext uri="{FF2B5EF4-FFF2-40B4-BE49-F238E27FC236}">
                <a16:creationId xmlns:a16="http://schemas.microsoft.com/office/drawing/2014/main" id="{38459C84-A5B3-4547-8170-D5102ABCD82F}"/>
              </a:ext>
            </a:extLst>
          </p:cNvPr>
          <p:cNvSpPr>
            <a:spLocks noGrp="1"/>
          </p:cNvSpPr>
          <p:nvPr>
            <p:ph type="title"/>
          </p:nvPr>
        </p:nvSpPr>
        <p:spPr/>
        <p:txBody>
          <a:bodyPr/>
          <a:lstStyle/>
          <a:p>
            <a:r>
              <a:rPr lang="en-IN" dirty="0"/>
              <a:t>Discussion</a:t>
            </a:r>
          </a:p>
        </p:txBody>
      </p:sp>
      <p:pic>
        <p:nvPicPr>
          <p:cNvPr id="7" name="Picture 6" descr="A close up of a sign&#10;&#10;Description automatically generated">
            <a:extLst>
              <a:ext uri="{FF2B5EF4-FFF2-40B4-BE49-F238E27FC236}">
                <a16:creationId xmlns:a16="http://schemas.microsoft.com/office/drawing/2014/main" id="{68463DC4-A626-4C74-8EB0-431715AB6440}"/>
              </a:ext>
            </a:extLst>
          </p:cNvPr>
          <p:cNvPicPr>
            <a:picLocks noChangeAspect="1"/>
          </p:cNvPicPr>
          <p:nvPr/>
        </p:nvPicPr>
        <p:blipFill>
          <a:blip r:embed="rId2"/>
          <a:stretch>
            <a:fillRect/>
          </a:stretch>
        </p:blipFill>
        <p:spPr>
          <a:xfrm>
            <a:off x="8340494" y="3337560"/>
            <a:ext cx="5833959" cy="2859281"/>
          </a:xfrm>
          <a:prstGeom prst="rect">
            <a:avLst/>
          </a:prstGeom>
        </p:spPr>
      </p:pic>
    </p:spTree>
    <p:extLst>
      <p:ext uri="{BB962C8B-B14F-4D97-AF65-F5344CB8AC3E}">
        <p14:creationId xmlns:p14="http://schemas.microsoft.com/office/powerpoint/2010/main" val="4745606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D55E45-E318-4CFE-AE30-9953CAB38A4F}"/>
              </a:ext>
            </a:extLst>
          </p:cNvPr>
          <p:cNvSpPr>
            <a:spLocks noGrp="1"/>
          </p:cNvSpPr>
          <p:nvPr>
            <p:ph type="body" sz="quarter" idx="11"/>
          </p:nvPr>
        </p:nvSpPr>
        <p:spPr/>
        <p:txBody>
          <a:bodyPr/>
          <a:lstStyle/>
          <a:p>
            <a:r>
              <a:rPr lang="en-US" dirty="0"/>
              <a:t>How did We Come to Microservices?</a:t>
            </a:r>
            <a:endParaRPr lang="en-IN" dirty="0"/>
          </a:p>
        </p:txBody>
      </p:sp>
      <p:sp>
        <p:nvSpPr>
          <p:cNvPr id="4" name="Content Placeholder 3">
            <a:extLst>
              <a:ext uri="{FF2B5EF4-FFF2-40B4-BE49-F238E27FC236}">
                <a16:creationId xmlns:a16="http://schemas.microsoft.com/office/drawing/2014/main" id="{407DB69C-2F0F-4E86-B90D-4CBF7B6B943E}"/>
              </a:ext>
            </a:extLst>
          </p:cNvPr>
          <p:cNvSpPr>
            <a:spLocks noGrp="1"/>
          </p:cNvSpPr>
          <p:nvPr>
            <p:ph idx="1"/>
          </p:nvPr>
        </p:nvSpPr>
        <p:spPr>
          <a:xfrm>
            <a:off x="454858" y="2057400"/>
            <a:ext cx="6860342" cy="5715000"/>
          </a:xfrm>
        </p:spPr>
        <p:txBody>
          <a:bodyPr/>
          <a:lstStyle/>
          <a:p>
            <a:r>
              <a:rPr lang="en-US" dirty="0"/>
              <a:t>A small development team is considering switching to a Microservices architecture.</a:t>
            </a:r>
          </a:p>
          <a:p>
            <a:endParaRPr lang="en-US" dirty="0"/>
          </a:p>
          <a:p>
            <a:r>
              <a:rPr lang="en-US" dirty="0"/>
              <a:t>Their application takes mobile surveys.  A mobile app queries the backend for the survey and presents it to the user. When the user votes, the mobile app sends the vote to the backend, which records the vote on one DB table, and a tally of all votes for the survey on another table. The mobile app then queries the backend for the tally.</a:t>
            </a:r>
          </a:p>
          <a:p>
            <a:endParaRPr lang="en-US" dirty="0"/>
          </a:p>
          <a:p>
            <a:r>
              <a:rPr lang="en-US" dirty="0"/>
              <a:t>The team consists of two people -  a mobile developer and a backend/DB developer.  </a:t>
            </a:r>
          </a:p>
          <a:p>
            <a:endParaRPr lang="en-US" dirty="0"/>
          </a:p>
          <a:p>
            <a:r>
              <a:rPr lang="en-US" dirty="0"/>
              <a:t>Do you have any advice?</a:t>
            </a:r>
          </a:p>
        </p:txBody>
      </p:sp>
      <p:sp>
        <p:nvSpPr>
          <p:cNvPr id="5" name="Title 4">
            <a:extLst>
              <a:ext uri="{FF2B5EF4-FFF2-40B4-BE49-F238E27FC236}">
                <a16:creationId xmlns:a16="http://schemas.microsoft.com/office/drawing/2014/main" id="{38459C84-A5B3-4547-8170-D5102ABCD82F}"/>
              </a:ext>
            </a:extLst>
          </p:cNvPr>
          <p:cNvSpPr>
            <a:spLocks noGrp="1"/>
          </p:cNvSpPr>
          <p:nvPr>
            <p:ph type="title"/>
          </p:nvPr>
        </p:nvSpPr>
        <p:spPr/>
        <p:txBody>
          <a:bodyPr/>
          <a:lstStyle/>
          <a:p>
            <a:r>
              <a:rPr lang="en-IN" dirty="0"/>
              <a:t>Discussion</a:t>
            </a:r>
          </a:p>
        </p:txBody>
      </p:sp>
      <p:pic>
        <p:nvPicPr>
          <p:cNvPr id="7" name="Picture 6" descr="A close up of a sign&#10;&#10;Description automatically generated">
            <a:extLst>
              <a:ext uri="{FF2B5EF4-FFF2-40B4-BE49-F238E27FC236}">
                <a16:creationId xmlns:a16="http://schemas.microsoft.com/office/drawing/2014/main" id="{8233400F-7B51-49FD-89D3-1BDB7D61634F}"/>
              </a:ext>
            </a:extLst>
          </p:cNvPr>
          <p:cNvPicPr>
            <a:picLocks noChangeAspect="1"/>
          </p:cNvPicPr>
          <p:nvPr/>
        </p:nvPicPr>
        <p:blipFill>
          <a:blip r:embed="rId2"/>
          <a:stretch>
            <a:fillRect/>
          </a:stretch>
        </p:blipFill>
        <p:spPr>
          <a:xfrm>
            <a:off x="8340494" y="3337560"/>
            <a:ext cx="5833959" cy="2859281"/>
          </a:xfrm>
          <a:prstGeom prst="rect">
            <a:avLst/>
          </a:prstGeom>
        </p:spPr>
      </p:pic>
    </p:spTree>
    <p:extLst>
      <p:ext uri="{BB962C8B-B14F-4D97-AF65-F5344CB8AC3E}">
        <p14:creationId xmlns:p14="http://schemas.microsoft.com/office/powerpoint/2010/main" val="294995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3C78FE-953F-4D02-8C79-5B1875C90EB0}"/>
              </a:ext>
            </a:extLst>
          </p:cNvPr>
          <p:cNvPicPr>
            <a:picLocks noChangeAspect="1"/>
          </p:cNvPicPr>
          <p:nvPr/>
        </p:nvPicPr>
        <p:blipFill>
          <a:blip r:embed="rId2"/>
          <a:stretch>
            <a:fillRect/>
          </a:stretch>
        </p:blipFill>
        <p:spPr>
          <a:xfrm>
            <a:off x="2740209" y="1691641"/>
            <a:ext cx="9149982" cy="5501644"/>
          </a:xfrm>
          <a:prstGeom prst="rect">
            <a:avLst/>
          </a:prstGeom>
        </p:spPr>
      </p:pic>
    </p:spTree>
    <p:extLst>
      <p:ext uri="{BB962C8B-B14F-4D97-AF65-F5344CB8AC3E}">
        <p14:creationId xmlns:p14="http://schemas.microsoft.com/office/powerpoint/2010/main" val="341978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What are Microservices?</a:t>
            </a:r>
          </a:p>
        </p:txBody>
      </p:sp>
      <p:pic>
        <p:nvPicPr>
          <p:cNvPr id="5" name="Picture 4">
            <a:extLst>
              <a:ext uri="{FF2B5EF4-FFF2-40B4-BE49-F238E27FC236}">
                <a16:creationId xmlns:a16="http://schemas.microsoft.com/office/drawing/2014/main" id="{27DA3342-43F0-4153-8B0D-56E80BE4B406}"/>
              </a:ext>
            </a:extLst>
          </p:cNvPr>
          <p:cNvPicPr>
            <a:picLocks noChangeAspect="1"/>
          </p:cNvPicPr>
          <p:nvPr/>
        </p:nvPicPr>
        <p:blipFill>
          <a:blip r:embed="rId2">
            <a:biLevel thresh="50000"/>
          </a:blip>
          <a:stretch>
            <a:fillRect/>
          </a:stretch>
        </p:blipFill>
        <p:spPr>
          <a:xfrm>
            <a:off x="2020353" y="2926080"/>
            <a:ext cx="2659296" cy="3954780"/>
          </a:xfrm>
          <a:prstGeom prst="rect">
            <a:avLst/>
          </a:prstGeom>
        </p:spPr>
      </p:pic>
    </p:spTree>
    <p:extLst>
      <p:ext uri="{BB962C8B-B14F-4D97-AF65-F5344CB8AC3E}">
        <p14:creationId xmlns:p14="http://schemas.microsoft.com/office/powerpoint/2010/main" val="3453966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F6ED69-1099-4543-94A7-ABEE163898F5}"/>
              </a:ext>
            </a:extLst>
          </p:cNvPr>
          <p:cNvSpPr>
            <a:spLocks noGrp="1"/>
          </p:cNvSpPr>
          <p:nvPr>
            <p:ph type="body" sz="quarter" idx="11"/>
          </p:nvPr>
        </p:nvSpPr>
        <p:spPr/>
        <p:txBody>
          <a:bodyPr/>
          <a:lstStyle/>
          <a:p>
            <a:r>
              <a:rPr lang="en-US" dirty="0"/>
              <a:t>How did We Come to Microservices?</a:t>
            </a:r>
            <a:endParaRPr lang="en-IN" dirty="0"/>
          </a:p>
        </p:txBody>
      </p:sp>
      <p:sp>
        <p:nvSpPr>
          <p:cNvPr id="7" name="Content Placeholder 6">
            <a:extLst>
              <a:ext uri="{FF2B5EF4-FFF2-40B4-BE49-F238E27FC236}">
                <a16:creationId xmlns:a16="http://schemas.microsoft.com/office/drawing/2014/main" id="{C1CE8786-44D3-43E9-906C-D3DC61799916}"/>
              </a:ext>
            </a:extLst>
          </p:cNvPr>
          <p:cNvSpPr>
            <a:spLocks noGrp="1"/>
          </p:cNvSpPr>
          <p:nvPr>
            <p:ph type="body" sz="quarter" idx="14"/>
          </p:nvPr>
        </p:nvSpPr>
        <p:spPr/>
        <p:txBody>
          <a:bodyPr/>
          <a:lstStyle/>
          <a:p>
            <a:endParaRPr lang="en-IN" dirty="0"/>
          </a:p>
        </p:txBody>
      </p:sp>
      <p:sp>
        <p:nvSpPr>
          <p:cNvPr id="6" name="Content Placeholder 5">
            <a:extLst>
              <a:ext uri="{FF2B5EF4-FFF2-40B4-BE49-F238E27FC236}">
                <a16:creationId xmlns:a16="http://schemas.microsoft.com/office/drawing/2014/main" id="{C7161E9E-9B23-42A0-9AB3-84A4657EE54D}"/>
              </a:ext>
            </a:extLst>
          </p:cNvPr>
          <p:cNvSpPr>
            <a:spLocks noGrp="1"/>
          </p:cNvSpPr>
          <p:nvPr>
            <p:ph idx="1"/>
          </p:nvPr>
        </p:nvSpPr>
        <p:spPr>
          <a:xfrm>
            <a:off x="457200" y="1490723"/>
            <a:ext cx="6583680" cy="546933"/>
          </a:xfrm>
        </p:spPr>
        <p:txBody>
          <a:bodyPr/>
          <a:lstStyle/>
          <a:p>
            <a:r>
              <a:rPr lang="en-IN" dirty="0"/>
              <a:t>Presently a lot of hype!</a:t>
            </a:r>
          </a:p>
          <a:p>
            <a:endParaRPr lang="en-IN" dirty="0"/>
          </a:p>
          <a:p>
            <a:endParaRPr lang="en-IN" dirty="0"/>
          </a:p>
        </p:txBody>
      </p:sp>
      <p:sp>
        <p:nvSpPr>
          <p:cNvPr id="5" name="Title 4">
            <a:extLst>
              <a:ext uri="{FF2B5EF4-FFF2-40B4-BE49-F238E27FC236}">
                <a16:creationId xmlns:a16="http://schemas.microsoft.com/office/drawing/2014/main" id="{670F7393-69FB-4127-A03F-90F0BD6D552D}"/>
              </a:ext>
            </a:extLst>
          </p:cNvPr>
          <p:cNvSpPr>
            <a:spLocks noGrp="1"/>
          </p:cNvSpPr>
          <p:nvPr>
            <p:ph type="title"/>
          </p:nvPr>
        </p:nvSpPr>
        <p:spPr/>
        <p:txBody>
          <a:bodyPr/>
          <a:lstStyle/>
          <a:p>
            <a:r>
              <a:rPr lang="en-IN" dirty="0"/>
              <a:t>What Are Microservices?</a:t>
            </a:r>
          </a:p>
        </p:txBody>
      </p:sp>
      <p:sp>
        <p:nvSpPr>
          <p:cNvPr id="8" name="TextBox 7">
            <a:extLst>
              <a:ext uri="{FF2B5EF4-FFF2-40B4-BE49-F238E27FC236}">
                <a16:creationId xmlns:a16="http://schemas.microsoft.com/office/drawing/2014/main" id="{BCF8E338-B4B3-4345-B8A0-3453EDCB354C}"/>
              </a:ext>
            </a:extLst>
          </p:cNvPr>
          <p:cNvSpPr txBox="1"/>
          <p:nvPr/>
        </p:nvSpPr>
        <p:spPr>
          <a:xfrm>
            <a:off x="4206240" y="2651760"/>
            <a:ext cx="5760720" cy="719426"/>
          </a:xfrm>
          <a:prstGeom prst="rect">
            <a:avLst/>
          </a:prstGeom>
        </p:spPr>
        <p:txBody>
          <a:bodyPr wrap="square" lIns="91440" tIns="45720" rIns="91440" bIns="45720" rtlCol="0">
            <a:noAutofit/>
          </a:bodyPr>
          <a:lstStyle/>
          <a:p>
            <a:pPr>
              <a:lnSpc>
                <a:spcPct val="105000"/>
              </a:lnSpc>
              <a:spcBef>
                <a:spcPts val="1000"/>
              </a:spcBef>
            </a:pPr>
            <a:endParaRPr lang="en-US" sz="2000" dirty="0">
              <a:solidFill>
                <a:schemeClr val="tx1"/>
              </a:solidFill>
              <a:latin typeface="IBM Plex Sans" charset="0"/>
              <a:ea typeface="IBM Plex Sans" charset="0"/>
              <a:cs typeface="IBM Plex Sans" charset="0"/>
            </a:endParaRPr>
          </a:p>
        </p:txBody>
      </p:sp>
      <p:pic>
        <p:nvPicPr>
          <p:cNvPr id="15" name="Picture 14" descr="A picture containing drawing&#10;&#10;Description automatically generated">
            <a:extLst>
              <a:ext uri="{FF2B5EF4-FFF2-40B4-BE49-F238E27FC236}">
                <a16:creationId xmlns:a16="http://schemas.microsoft.com/office/drawing/2014/main" id="{C68504B8-5730-466B-8BDF-011B37E3BD50}"/>
              </a:ext>
            </a:extLst>
          </p:cNvPr>
          <p:cNvPicPr>
            <a:picLocks noChangeAspect="1"/>
          </p:cNvPicPr>
          <p:nvPr/>
        </p:nvPicPr>
        <p:blipFill>
          <a:blip r:embed="rId3"/>
          <a:stretch>
            <a:fillRect/>
          </a:stretch>
        </p:blipFill>
        <p:spPr>
          <a:xfrm>
            <a:off x="3281188" y="2403964"/>
            <a:ext cx="8068024" cy="4753357"/>
          </a:xfrm>
          <a:prstGeom prst="rect">
            <a:avLst/>
          </a:prstGeom>
        </p:spPr>
      </p:pic>
      <p:sp>
        <p:nvSpPr>
          <p:cNvPr id="9" name="TextBox 8">
            <a:extLst>
              <a:ext uri="{FF2B5EF4-FFF2-40B4-BE49-F238E27FC236}">
                <a16:creationId xmlns:a16="http://schemas.microsoft.com/office/drawing/2014/main" id="{AD0DD0C9-4682-4757-A6C4-4A0233446AA8}"/>
              </a:ext>
            </a:extLst>
          </p:cNvPr>
          <p:cNvSpPr txBox="1"/>
          <p:nvPr/>
        </p:nvSpPr>
        <p:spPr>
          <a:xfrm>
            <a:off x="4035338" y="2561330"/>
            <a:ext cx="5440680" cy="876330"/>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bg2"/>
                </a:solidFill>
                <a:latin typeface="IBM Plex Sans" charset="0"/>
              </a:rPr>
              <a:t>Best described as:</a:t>
            </a:r>
            <a:endParaRPr lang="en-US" sz="2000" dirty="0">
              <a:solidFill>
                <a:schemeClr val="bg2"/>
              </a:solidFill>
              <a:latin typeface="IBM Plex Sans" charset="0"/>
            </a:endParaRPr>
          </a:p>
          <a:p>
            <a:pPr marL="342900" indent="-342900">
              <a:lnSpc>
                <a:spcPct val="105000"/>
              </a:lnSpc>
              <a:spcBef>
                <a:spcPts val="1000"/>
              </a:spcBef>
              <a:buFont typeface="Arial" panose="020B0604020202020204" pitchFamily="34" charset="0"/>
              <a:buChar char="•"/>
            </a:pPr>
            <a:r>
              <a:rPr lang="en-US" sz="2000" dirty="0">
                <a:solidFill>
                  <a:schemeClr val="bg2"/>
                </a:solidFill>
                <a:latin typeface="IBM Plex Sans" charset="0"/>
              </a:rPr>
              <a:t>An architectural style</a:t>
            </a:r>
          </a:p>
          <a:p>
            <a:pPr>
              <a:lnSpc>
                <a:spcPct val="105000"/>
              </a:lnSpc>
              <a:spcBef>
                <a:spcPts val="1000"/>
              </a:spcBef>
            </a:pPr>
            <a:endParaRPr lang="en-US" sz="2000" dirty="0">
              <a:solidFill>
                <a:schemeClr val="bg2"/>
              </a:solidFill>
              <a:latin typeface="IBM Plex Sans" charset="0"/>
              <a:ea typeface="IBM Plex Sans" charset="0"/>
              <a:cs typeface="IBM Plex Sans" charset="0"/>
            </a:endParaRPr>
          </a:p>
        </p:txBody>
      </p:sp>
      <p:sp>
        <p:nvSpPr>
          <p:cNvPr id="12" name="TextBox 11">
            <a:extLst>
              <a:ext uri="{FF2B5EF4-FFF2-40B4-BE49-F238E27FC236}">
                <a16:creationId xmlns:a16="http://schemas.microsoft.com/office/drawing/2014/main" id="{C824F455-B2BE-4E90-998D-C154AF61DAEF}"/>
              </a:ext>
            </a:extLst>
          </p:cNvPr>
          <p:cNvSpPr txBox="1"/>
          <p:nvPr/>
        </p:nvSpPr>
        <p:spPr>
          <a:xfrm>
            <a:off x="4035338" y="3813814"/>
            <a:ext cx="5440680" cy="876330"/>
          </a:xfrm>
          <a:prstGeom prst="rect">
            <a:avLst/>
          </a:prstGeom>
        </p:spPr>
        <p:txBody>
          <a:bodyPr wrap="square" lIns="91440" tIns="45720" rIns="91440" bIns="45720" rtlCol="0">
            <a:noAutofit/>
          </a:bodyPr>
          <a:lstStyle/>
          <a:p>
            <a:pPr marL="342900" lvl="0" indent="-342900">
              <a:lnSpc>
                <a:spcPct val="105000"/>
              </a:lnSpc>
              <a:spcBef>
                <a:spcPts val="600"/>
              </a:spcBef>
              <a:buFont typeface="Arial" panose="020B0604020202020204" pitchFamily="34" charset="0"/>
              <a:buChar char="•"/>
            </a:pPr>
            <a:r>
              <a:rPr lang="en-US" sz="2000" dirty="0">
                <a:solidFill>
                  <a:schemeClr val="bg2"/>
                </a:solidFill>
                <a:latin typeface="IBM Plex Sans" charset="0"/>
              </a:rPr>
              <a:t>An alternative to the more traditional 'monolithic' applications</a:t>
            </a:r>
          </a:p>
          <a:p>
            <a:pPr>
              <a:lnSpc>
                <a:spcPct val="105000"/>
              </a:lnSpc>
              <a:spcBef>
                <a:spcPts val="1000"/>
              </a:spcBef>
            </a:pPr>
            <a:endParaRPr lang="en-US" sz="2000" dirty="0">
              <a:solidFill>
                <a:schemeClr val="bg2"/>
              </a:solidFill>
              <a:latin typeface="IBM Plex Sans" charset="0"/>
              <a:ea typeface="IBM Plex Sans" charset="0"/>
              <a:cs typeface="IBM Plex Sans" charset="0"/>
            </a:endParaRPr>
          </a:p>
        </p:txBody>
      </p:sp>
      <p:sp>
        <p:nvSpPr>
          <p:cNvPr id="13" name="TextBox 12">
            <a:extLst>
              <a:ext uri="{FF2B5EF4-FFF2-40B4-BE49-F238E27FC236}">
                <a16:creationId xmlns:a16="http://schemas.microsoft.com/office/drawing/2014/main" id="{B2B98F4D-20F6-44F9-A8D6-61C028F139D3}"/>
              </a:ext>
            </a:extLst>
          </p:cNvPr>
          <p:cNvSpPr txBox="1"/>
          <p:nvPr/>
        </p:nvSpPr>
        <p:spPr>
          <a:xfrm>
            <a:off x="4035338" y="4871665"/>
            <a:ext cx="6480262" cy="876330"/>
          </a:xfrm>
          <a:prstGeom prst="rect">
            <a:avLst/>
          </a:prstGeom>
        </p:spPr>
        <p:txBody>
          <a:bodyPr wrap="square" lIns="91440" tIns="45720" rIns="91440" bIns="45720" rtlCol="0">
            <a:noAutofit/>
          </a:bodyPr>
          <a:lstStyle/>
          <a:p>
            <a:pPr marL="342900" lvl="0" indent="-342900">
              <a:lnSpc>
                <a:spcPct val="105000"/>
              </a:lnSpc>
              <a:spcBef>
                <a:spcPts val="600"/>
              </a:spcBef>
              <a:buFont typeface="Arial" panose="020B0604020202020204" pitchFamily="34" charset="0"/>
              <a:buChar char="•"/>
            </a:pPr>
            <a:r>
              <a:rPr lang="en-US" sz="2000" dirty="0">
                <a:latin typeface="IBM Plex Sans" charset="0"/>
              </a:rPr>
              <a:t>Decomposition of single system into a suite of small services, each running as independent processes and intercommunicating via open protocols</a:t>
            </a:r>
            <a:endParaRPr lang="en-US" sz="2000" dirty="0">
              <a:solidFill>
                <a:schemeClr val="bg2"/>
              </a:solidFill>
              <a:latin typeface="IBM Plex Sans" charset="0"/>
              <a:ea typeface="IBM Plex Sans" charset="0"/>
              <a:cs typeface="IBM Plex Sans" charset="0"/>
            </a:endParaRPr>
          </a:p>
        </p:txBody>
      </p:sp>
      <p:sp>
        <p:nvSpPr>
          <p:cNvPr id="16" name="TextBox 15">
            <a:extLst>
              <a:ext uri="{FF2B5EF4-FFF2-40B4-BE49-F238E27FC236}">
                <a16:creationId xmlns:a16="http://schemas.microsoft.com/office/drawing/2014/main" id="{AEB68B77-35BE-4D5B-8CA3-3C92148C41EE}"/>
              </a:ext>
            </a:extLst>
          </p:cNvPr>
          <p:cNvSpPr txBox="1"/>
          <p:nvPr/>
        </p:nvSpPr>
        <p:spPr>
          <a:xfrm>
            <a:off x="4035338" y="6250754"/>
            <a:ext cx="6480262" cy="876330"/>
          </a:xfrm>
          <a:prstGeom prst="rect">
            <a:avLst/>
          </a:prstGeom>
        </p:spPr>
        <p:txBody>
          <a:bodyPr wrap="square" lIns="91440" tIns="45720" rIns="91440" bIns="45720" rtlCol="0">
            <a:noAutofit/>
          </a:bodyPr>
          <a:lstStyle/>
          <a:p>
            <a:pPr marL="342900" lvl="0" indent="-342900">
              <a:lnSpc>
                <a:spcPct val="105000"/>
              </a:lnSpc>
              <a:spcBef>
                <a:spcPts val="600"/>
              </a:spcBef>
              <a:buFont typeface="Arial" panose="020B0604020202020204" pitchFamily="34" charset="0"/>
              <a:buChar char="•"/>
            </a:pPr>
            <a:r>
              <a:rPr lang="en-US" sz="2000" dirty="0">
                <a:latin typeface="IBM Plex Sans" charset="0"/>
              </a:rPr>
              <a:t>With all the benefits/risks this implies</a:t>
            </a:r>
            <a:endParaRPr lang="en-IN" sz="2000" dirty="0">
              <a:latin typeface="IBM Plex Sans" charset="0"/>
            </a:endParaRPr>
          </a:p>
        </p:txBody>
      </p:sp>
    </p:spTree>
    <p:extLst>
      <p:ext uri="{BB962C8B-B14F-4D97-AF65-F5344CB8AC3E}">
        <p14:creationId xmlns:p14="http://schemas.microsoft.com/office/powerpoint/2010/main" val="2610358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897F10-EC47-4930-8AE1-88BF0D4D4CA3}"/>
              </a:ext>
            </a:extLst>
          </p:cNvPr>
          <p:cNvSpPr>
            <a:spLocks noGrp="1"/>
          </p:cNvSpPr>
          <p:nvPr>
            <p:ph type="body" sz="quarter" idx="11"/>
          </p:nvPr>
        </p:nvSpPr>
        <p:spPr/>
        <p:txBody>
          <a:bodyPr/>
          <a:lstStyle/>
          <a:p>
            <a:r>
              <a:rPr lang="en-US" dirty="0"/>
              <a:t>How did We Come to Microservices?</a:t>
            </a:r>
            <a:endParaRPr lang="en-IN" dirty="0"/>
          </a:p>
          <a:p>
            <a:endParaRPr lang="en-IN" dirty="0"/>
          </a:p>
        </p:txBody>
      </p:sp>
      <p:sp>
        <p:nvSpPr>
          <p:cNvPr id="3" name="Text Placeholder 2">
            <a:extLst>
              <a:ext uri="{FF2B5EF4-FFF2-40B4-BE49-F238E27FC236}">
                <a16:creationId xmlns:a16="http://schemas.microsoft.com/office/drawing/2014/main" id="{6B2A6CC3-9FD3-4337-84F7-FB50E2EDBE3B}"/>
              </a:ext>
            </a:extLst>
          </p:cNvPr>
          <p:cNvSpPr>
            <a:spLocks noGrp="1"/>
          </p:cNvSpPr>
          <p:nvPr>
            <p:ph type="body" sz="quarter" idx="14"/>
          </p:nvPr>
        </p:nvSpPr>
        <p:spPr/>
        <p:txBody>
          <a:bodyPr/>
          <a:lstStyle/>
          <a:p>
            <a:r>
              <a:rPr lang="en-US" dirty="0"/>
              <a:t>API – Application Programming Interface</a:t>
            </a:r>
          </a:p>
          <a:p>
            <a:r>
              <a:rPr lang="en-US" dirty="0"/>
              <a:t>SOA – Service Oriented Architecture</a:t>
            </a:r>
          </a:p>
        </p:txBody>
      </p:sp>
      <p:sp>
        <p:nvSpPr>
          <p:cNvPr id="4" name="Content Placeholder 3">
            <a:extLst>
              <a:ext uri="{FF2B5EF4-FFF2-40B4-BE49-F238E27FC236}">
                <a16:creationId xmlns:a16="http://schemas.microsoft.com/office/drawing/2014/main" id="{92DCC745-7419-40F2-BA1F-0FE813D3FC8D}"/>
              </a:ext>
            </a:extLst>
          </p:cNvPr>
          <p:cNvSpPr>
            <a:spLocks noGrp="1"/>
          </p:cNvSpPr>
          <p:nvPr>
            <p:ph idx="1"/>
          </p:nvPr>
        </p:nvSpPr>
        <p:spPr/>
        <p:txBody>
          <a:bodyPr/>
          <a:lstStyle/>
          <a:p>
            <a:r>
              <a:rPr lang="en-US" dirty="0"/>
              <a:t>Developing a single application as a suite of small services, each running in its own process and communicating with lightweight mechanisms, often an HTTP resource API.</a:t>
            </a:r>
          </a:p>
          <a:p>
            <a:r>
              <a:rPr lang="en-US" dirty="0"/>
              <a:t>Martin Fowler</a:t>
            </a:r>
          </a:p>
          <a:p>
            <a:endParaRPr lang="en-US" dirty="0"/>
          </a:p>
          <a:p>
            <a:r>
              <a:rPr lang="en-US" dirty="0"/>
              <a:t>Fine-grained SOA</a:t>
            </a:r>
          </a:p>
          <a:p>
            <a:r>
              <a:rPr lang="en-US" dirty="0"/>
              <a:t>Adrian Cockcroft - Netflix</a:t>
            </a:r>
          </a:p>
          <a:p>
            <a:endParaRPr lang="en-IN" dirty="0"/>
          </a:p>
        </p:txBody>
      </p:sp>
      <p:sp>
        <p:nvSpPr>
          <p:cNvPr id="5" name="Title 4">
            <a:extLst>
              <a:ext uri="{FF2B5EF4-FFF2-40B4-BE49-F238E27FC236}">
                <a16:creationId xmlns:a16="http://schemas.microsoft.com/office/drawing/2014/main" id="{CF3FB341-B145-4360-A024-6743838ED7F1}"/>
              </a:ext>
            </a:extLst>
          </p:cNvPr>
          <p:cNvSpPr>
            <a:spLocks noGrp="1"/>
          </p:cNvSpPr>
          <p:nvPr>
            <p:ph type="title"/>
          </p:nvPr>
        </p:nvSpPr>
        <p:spPr/>
        <p:txBody>
          <a:bodyPr/>
          <a:lstStyle/>
          <a:p>
            <a:r>
              <a:rPr lang="en-IN" dirty="0"/>
              <a:t>Definitions from the Experts</a:t>
            </a:r>
          </a:p>
        </p:txBody>
      </p:sp>
    </p:spTree>
    <p:extLst>
      <p:ext uri="{BB962C8B-B14F-4D97-AF65-F5344CB8AC3E}">
        <p14:creationId xmlns:p14="http://schemas.microsoft.com/office/powerpoint/2010/main" val="441054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EC15C9-C1DE-4961-A7E6-965D4FCFBA0B}"/>
              </a:ext>
            </a:extLst>
          </p:cNvPr>
          <p:cNvSpPr>
            <a:spLocks noGrp="1"/>
          </p:cNvSpPr>
          <p:nvPr>
            <p:ph idx="13"/>
          </p:nvPr>
        </p:nvSpPr>
        <p:spPr/>
        <p:txBody>
          <a:bodyPr anchor="ctr"/>
          <a:lstStyle/>
          <a:p>
            <a:r>
              <a:rPr lang="en-US" dirty="0"/>
              <a:t>Each running as independent processes - not merely modules/components within a single executable</a:t>
            </a:r>
          </a:p>
          <a:p>
            <a:endParaRPr lang="en-IN" dirty="0"/>
          </a:p>
        </p:txBody>
      </p:sp>
      <p:sp>
        <p:nvSpPr>
          <p:cNvPr id="6" name="Content Placeholder 5">
            <a:extLst>
              <a:ext uri="{FF2B5EF4-FFF2-40B4-BE49-F238E27FC236}">
                <a16:creationId xmlns:a16="http://schemas.microsoft.com/office/drawing/2014/main" id="{D052B834-0026-41FF-999A-C950CAF66DF4}"/>
              </a:ext>
            </a:extLst>
          </p:cNvPr>
          <p:cNvSpPr>
            <a:spLocks noGrp="1"/>
          </p:cNvSpPr>
          <p:nvPr>
            <p:ph idx="14"/>
          </p:nvPr>
        </p:nvSpPr>
        <p:spPr/>
        <p:txBody>
          <a:bodyPr anchor="ctr"/>
          <a:lstStyle/>
          <a:p>
            <a:r>
              <a:rPr lang="en-US" dirty="0"/>
              <a:t>Intercommunicating via open protocols - like HTTP/REST or messaging</a:t>
            </a:r>
          </a:p>
          <a:p>
            <a:endParaRPr lang="en-IN" dirty="0"/>
          </a:p>
        </p:txBody>
      </p:sp>
      <p:sp>
        <p:nvSpPr>
          <p:cNvPr id="4" name="Content Placeholder 3">
            <a:extLst>
              <a:ext uri="{FF2B5EF4-FFF2-40B4-BE49-F238E27FC236}">
                <a16:creationId xmlns:a16="http://schemas.microsoft.com/office/drawing/2014/main" id="{92DCC745-7419-40F2-BA1F-0FE813D3FC8D}"/>
              </a:ext>
            </a:extLst>
          </p:cNvPr>
          <p:cNvSpPr>
            <a:spLocks noGrp="1"/>
          </p:cNvSpPr>
          <p:nvPr>
            <p:ph idx="12"/>
          </p:nvPr>
        </p:nvSpPr>
        <p:spPr/>
        <p:txBody>
          <a:bodyPr anchor="ctr"/>
          <a:lstStyle/>
          <a:p>
            <a:pPr marL="0"/>
            <a:r>
              <a:rPr lang="en-US" dirty="0"/>
              <a:t>Composing a single application using a suite </a:t>
            </a:r>
            <a:br>
              <a:rPr lang="en-US" dirty="0"/>
            </a:br>
            <a:r>
              <a:rPr lang="en-US" dirty="0"/>
              <a:t>of small services - rather than a single, monolithic application</a:t>
            </a:r>
          </a:p>
          <a:p>
            <a:pPr marL="285750" indent="-285750">
              <a:buFont typeface="Arial" panose="020B0604020202020204" pitchFamily="34" charset="0"/>
              <a:buChar char="•"/>
            </a:pPr>
            <a:endParaRPr lang="en-US" dirty="0"/>
          </a:p>
        </p:txBody>
      </p:sp>
      <p:sp>
        <p:nvSpPr>
          <p:cNvPr id="7" name="Content Placeholder 6">
            <a:extLst>
              <a:ext uri="{FF2B5EF4-FFF2-40B4-BE49-F238E27FC236}">
                <a16:creationId xmlns:a16="http://schemas.microsoft.com/office/drawing/2014/main" id="{B35A877E-0FA9-41D0-A20D-F6177826A9D9}"/>
              </a:ext>
            </a:extLst>
          </p:cNvPr>
          <p:cNvSpPr>
            <a:spLocks noGrp="1"/>
          </p:cNvSpPr>
          <p:nvPr>
            <p:ph idx="15"/>
          </p:nvPr>
        </p:nvSpPr>
        <p:spPr/>
        <p:txBody>
          <a:bodyPr anchor="ctr"/>
          <a:lstStyle/>
          <a:p>
            <a:r>
              <a:rPr lang="en-US" dirty="0"/>
              <a:t>Services encapsulate business capability - rather than language constructs (classes, packages) as primary way to encapsulate</a:t>
            </a:r>
          </a:p>
          <a:p>
            <a:endParaRPr lang="en-IN" dirty="0"/>
          </a:p>
        </p:txBody>
      </p:sp>
      <p:sp>
        <p:nvSpPr>
          <p:cNvPr id="8" name="Content Placeholder 7">
            <a:extLst>
              <a:ext uri="{FF2B5EF4-FFF2-40B4-BE49-F238E27FC236}">
                <a16:creationId xmlns:a16="http://schemas.microsoft.com/office/drawing/2014/main" id="{0B7CF001-1F98-4895-BB3D-FF8D8CDDE001}"/>
              </a:ext>
            </a:extLst>
          </p:cNvPr>
          <p:cNvSpPr>
            <a:spLocks noGrp="1"/>
          </p:cNvSpPr>
          <p:nvPr>
            <p:ph idx="16"/>
          </p:nvPr>
        </p:nvSpPr>
        <p:spPr/>
        <p:txBody>
          <a:bodyPr anchor="ctr"/>
          <a:lstStyle/>
          <a:p>
            <a:r>
              <a:rPr lang="en-US" dirty="0"/>
              <a:t>Services are independently replaceable and upgradable</a:t>
            </a:r>
          </a:p>
        </p:txBody>
      </p:sp>
      <p:sp>
        <p:nvSpPr>
          <p:cNvPr id="9" name="Content Placeholder 8">
            <a:extLst>
              <a:ext uri="{FF2B5EF4-FFF2-40B4-BE49-F238E27FC236}">
                <a16:creationId xmlns:a16="http://schemas.microsoft.com/office/drawing/2014/main" id="{6621D6D4-1DB3-4B54-AB31-DA30CE799C4E}"/>
              </a:ext>
            </a:extLst>
          </p:cNvPr>
          <p:cNvSpPr>
            <a:spLocks noGrp="1"/>
          </p:cNvSpPr>
          <p:nvPr>
            <p:ph idx="17"/>
          </p:nvPr>
        </p:nvSpPr>
        <p:spPr/>
        <p:txBody>
          <a:bodyPr anchor="ctr"/>
          <a:lstStyle/>
          <a:p>
            <a:r>
              <a:rPr lang="en-US" dirty="0"/>
              <a:t>Separately written, deployed, scaled, and maintained - potentially in different languages</a:t>
            </a:r>
          </a:p>
          <a:p>
            <a:endParaRPr lang="en-US" dirty="0"/>
          </a:p>
          <a:p>
            <a:endParaRPr lang="en-IN" dirty="0"/>
          </a:p>
        </p:txBody>
      </p:sp>
      <p:sp>
        <p:nvSpPr>
          <p:cNvPr id="5" name="Title 4">
            <a:extLst>
              <a:ext uri="{FF2B5EF4-FFF2-40B4-BE49-F238E27FC236}">
                <a16:creationId xmlns:a16="http://schemas.microsoft.com/office/drawing/2014/main" id="{CF3FB341-B145-4360-A024-6743838ED7F1}"/>
              </a:ext>
            </a:extLst>
          </p:cNvPr>
          <p:cNvSpPr>
            <a:spLocks noGrp="1"/>
          </p:cNvSpPr>
          <p:nvPr>
            <p:ph type="title"/>
          </p:nvPr>
        </p:nvSpPr>
        <p:spPr/>
        <p:txBody>
          <a:bodyPr/>
          <a:lstStyle/>
          <a:p>
            <a:r>
              <a:rPr lang="en-IN" dirty="0"/>
              <a:t>Microservices: Working Definition</a:t>
            </a:r>
          </a:p>
        </p:txBody>
      </p:sp>
      <p:sp>
        <p:nvSpPr>
          <p:cNvPr id="2" name="Text Placeholder 1">
            <a:extLst>
              <a:ext uri="{FF2B5EF4-FFF2-40B4-BE49-F238E27FC236}">
                <a16:creationId xmlns:a16="http://schemas.microsoft.com/office/drawing/2014/main" id="{F8897F10-EC47-4930-8AE1-88BF0D4D4CA3}"/>
              </a:ext>
            </a:extLst>
          </p:cNvPr>
          <p:cNvSpPr>
            <a:spLocks noGrp="1"/>
          </p:cNvSpPr>
          <p:nvPr>
            <p:ph type="body" sz="quarter" idx="11"/>
          </p:nvPr>
        </p:nvSpPr>
        <p:spPr/>
        <p:txBody>
          <a:bodyPr/>
          <a:lstStyle/>
          <a:p>
            <a:r>
              <a:rPr lang="en-US" dirty="0"/>
              <a:t>How did We Come to Microservices?</a:t>
            </a:r>
            <a:endParaRPr lang="en-IN" dirty="0"/>
          </a:p>
          <a:p>
            <a:endParaRPr lang="en-IN" dirty="0"/>
          </a:p>
        </p:txBody>
      </p:sp>
      <p:cxnSp>
        <p:nvCxnSpPr>
          <p:cNvPr id="12" name="Straight Connector 11">
            <a:extLst>
              <a:ext uri="{FF2B5EF4-FFF2-40B4-BE49-F238E27FC236}">
                <a16:creationId xmlns:a16="http://schemas.microsoft.com/office/drawing/2014/main" id="{5D6310E6-84AB-4464-8654-4EE48146DD3D}"/>
              </a:ext>
            </a:extLst>
          </p:cNvPr>
          <p:cNvCxnSpPr/>
          <p:nvPr/>
        </p:nvCxnSpPr>
        <p:spPr>
          <a:xfrm>
            <a:off x="7315200" y="0"/>
            <a:ext cx="0" cy="411480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608DF6BA-60D7-4EAA-A331-8016E4229C4E}"/>
              </a:ext>
            </a:extLst>
          </p:cNvPr>
          <p:cNvCxnSpPr/>
          <p:nvPr/>
        </p:nvCxnSpPr>
        <p:spPr>
          <a:xfrm>
            <a:off x="10972800" y="0"/>
            <a:ext cx="0" cy="411480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0D074FB1-12A0-4CFC-B931-2FE78FE8C16D}"/>
              </a:ext>
            </a:extLst>
          </p:cNvPr>
          <p:cNvCxnSpPr/>
          <p:nvPr/>
        </p:nvCxnSpPr>
        <p:spPr>
          <a:xfrm>
            <a:off x="7315200" y="4114800"/>
            <a:ext cx="0" cy="411480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66707A3E-58B3-4478-ACB8-9C040EA52667}"/>
              </a:ext>
            </a:extLst>
          </p:cNvPr>
          <p:cNvCxnSpPr/>
          <p:nvPr/>
        </p:nvCxnSpPr>
        <p:spPr>
          <a:xfrm>
            <a:off x="10973773" y="4114800"/>
            <a:ext cx="0" cy="411480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159E5C4A-9118-4808-B56E-426092C3CDAC}"/>
              </a:ext>
            </a:extLst>
          </p:cNvPr>
          <p:cNvCxnSpPr>
            <a:cxnSpLocks/>
          </p:cNvCxnSpPr>
          <p:nvPr/>
        </p:nvCxnSpPr>
        <p:spPr>
          <a:xfrm flipH="1">
            <a:off x="3657600" y="4297680"/>
            <a:ext cx="10973773"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38729688"/>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1804</TotalTime>
  <Words>4803</Words>
  <Application>Microsoft Office PowerPoint</Application>
  <PresentationFormat>Custom</PresentationFormat>
  <Paragraphs>674</Paragraphs>
  <Slides>58</Slides>
  <Notes>14</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58</vt:i4>
      </vt:variant>
    </vt:vector>
  </HeadingPairs>
  <TitlesOfParts>
    <vt:vector size="76" baseType="lpstr">
      <vt:lpstr>.AppleSystemUIFont</vt:lpstr>
      <vt:lpstr>Albany</vt:lpstr>
      <vt:lpstr>Arial</vt:lpstr>
      <vt:lpstr>Arial Regular</vt:lpstr>
      <vt:lpstr>Calibri</vt:lpstr>
      <vt:lpstr>Calibri Light</vt:lpstr>
      <vt:lpstr>Courier New</vt:lpstr>
      <vt:lpstr>IBM Plex Sans</vt:lpstr>
      <vt:lpstr>IBM Plex Sans Regular</vt:lpstr>
      <vt:lpstr>LucidaGrande</vt:lpstr>
      <vt:lpstr>Wingdings</vt:lpstr>
      <vt:lpstr>1_COVERS</vt:lpstr>
      <vt:lpstr>2_Dark Background</vt:lpstr>
      <vt:lpstr>3_Light Background</vt:lpstr>
      <vt:lpstr>4_Color Block</vt:lpstr>
      <vt:lpstr>4_Light Background</vt:lpstr>
      <vt:lpstr>Office Theme</vt:lpstr>
      <vt:lpstr>5_Light Background</vt:lpstr>
      <vt:lpstr>How did We Come to Microservices?  Definitions  Audience: All</vt:lpstr>
      <vt:lpstr>Introduction</vt:lpstr>
      <vt:lpstr>Agenda</vt:lpstr>
      <vt:lpstr>Objectives</vt:lpstr>
      <vt:lpstr>Topics</vt:lpstr>
      <vt:lpstr>What are Microservices?</vt:lpstr>
      <vt:lpstr>What Are Microservices?</vt:lpstr>
      <vt:lpstr>Definitions from the Experts</vt:lpstr>
      <vt:lpstr>Microservices: Working Definition</vt:lpstr>
      <vt:lpstr>Microservices are not:</vt:lpstr>
      <vt:lpstr>Journey At a Glance</vt:lpstr>
      <vt:lpstr>Journey at a glance: Typical Monolith</vt:lpstr>
      <vt:lpstr>  Journey at a glance: Target</vt:lpstr>
      <vt:lpstr>A case of Monolith</vt:lpstr>
      <vt:lpstr>Microservices: Example</vt:lpstr>
      <vt:lpstr>Monolithic Application: Example</vt:lpstr>
      <vt:lpstr>Monolithic Application: Example (Continued)</vt:lpstr>
      <vt:lpstr>Monolithic Challenges</vt:lpstr>
      <vt:lpstr>Monolithic Challenges (continued)</vt:lpstr>
      <vt:lpstr>Monolithic Challenges (continued)</vt:lpstr>
      <vt:lpstr>Monolithic Challenges (continued)</vt:lpstr>
      <vt:lpstr>Monolithic Challenges (continued)</vt:lpstr>
      <vt:lpstr>Understanding a Monolith</vt:lpstr>
      <vt:lpstr>Understanding the Monolithic Implementation</vt:lpstr>
      <vt:lpstr>Advantages of Monolithic Architecture</vt:lpstr>
      <vt:lpstr>Monolithic Drawbacks</vt:lpstr>
      <vt:lpstr>Challenges with Monolith Applications</vt:lpstr>
      <vt:lpstr>Enter Microservices</vt:lpstr>
      <vt:lpstr>Enter Microservices Architecture</vt:lpstr>
      <vt:lpstr>Componentization via Services</vt:lpstr>
      <vt:lpstr>Microservices: Composed using suite of small services</vt:lpstr>
      <vt:lpstr>Microservices: Communication based on lightweight protocols</vt:lpstr>
      <vt:lpstr>Microservices: Services encapsulate business capabilities</vt:lpstr>
      <vt:lpstr>Microservices: Services easily managed</vt:lpstr>
      <vt:lpstr>Decentralized Governance</vt:lpstr>
      <vt:lpstr>Polyglot Persistence</vt:lpstr>
      <vt:lpstr>Microservice Advantages</vt:lpstr>
      <vt:lpstr>Benefits of Microservices Architecture</vt:lpstr>
      <vt:lpstr>Journey At a Glance: Example</vt:lpstr>
      <vt:lpstr>Define Microservices</vt:lpstr>
      <vt:lpstr>Microservices: Definition</vt:lpstr>
      <vt:lpstr>Characteristics of Microservices</vt:lpstr>
      <vt:lpstr>Journey Goals</vt:lpstr>
      <vt:lpstr>Goals Of Microservices Journey</vt:lpstr>
      <vt:lpstr>Goals Of Microservices Journey</vt:lpstr>
      <vt:lpstr>Microservices Complexities and Challenges</vt:lpstr>
      <vt:lpstr>Challenges with Microservices</vt:lpstr>
      <vt:lpstr>Challenges with Microservices (continued)</vt:lpstr>
      <vt:lpstr>Fallacies of Distributed Computing</vt:lpstr>
      <vt:lpstr>Modularity and Distribution</vt:lpstr>
      <vt:lpstr>Journey At a Glance – Somewhere in between</vt:lpstr>
      <vt:lpstr>Service Decomposition – Which services first ?</vt:lpstr>
      <vt:lpstr>How Micro is Micro?</vt:lpstr>
      <vt:lpstr>Discussions</vt:lpstr>
      <vt:lpstr>Discussion</vt:lpstr>
      <vt:lpstr>Discussion</vt:lpstr>
      <vt:lpstr>Discussion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did We Come to Microservices?  Definition, History and Driving Forces  Audience: All</dc:title>
  <dc:creator>Kapil Raina</dc:creator>
  <cp:lastModifiedBy>Archana Ananthanarayan</cp:lastModifiedBy>
  <cp:revision>220</cp:revision>
  <dcterms:created xsi:type="dcterms:W3CDTF">2020-05-03T13:30:00Z</dcterms:created>
  <dcterms:modified xsi:type="dcterms:W3CDTF">2020-08-05T16:34:23Z</dcterms:modified>
</cp:coreProperties>
</file>